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147138642" r:id="rId3"/>
    <p:sldId id="2147138645" r:id="rId4"/>
    <p:sldId id="2147138643" r:id="rId5"/>
    <p:sldId id="2147138644" r:id="rId6"/>
    <p:sldId id="2147138548" r:id="rId7"/>
  </p:sldIdLst>
  <p:sldSz cx="12192000" cy="6858000"/>
  <p:notesSz cx="6735763" cy="98663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C2F"/>
    <a:srgbClr val="4DAE32"/>
    <a:srgbClr val="46B93A"/>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66" d="100"/>
          <a:sy n="66" d="100"/>
        </p:scale>
        <p:origin x="552" y="5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9191D4-49DE-4E40-AA33-2C64D8425BA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zh-CN" altLang="en-US"/>
        </a:p>
      </dgm:t>
    </dgm:pt>
    <dgm:pt modelId="{B1AED0E1-3313-4AA6-A307-A3392C8C12D5}">
      <dgm:prSet custT="1"/>
      <dgm:spPr>
        <a:solidFill>
          <a:srgbClr val="46B93A"/>
        </a:solidFill>
      </dgm:spPr>
      <dgm:t>
        <a:bodyPr/>
        <a:lstStyle/>
        <a:p>
          <a:r>
            <a:rPr lang="zh-CN" altLang="en-US" sz="2000" b="1" dirty="0">
              <a:latin typeface="华文细黑" panose="02010600040101010101" pitchFamily="2" charset="-122"/>
              <a:ea typeface="华文细黑" panose="02010600040101010101" pitchFamily="2" charset="-122"/>
            </a:rPr>
            <a:t>国外实践分享：</a:t>
          </a:r>
          <a:endParaRPr lang="zh-CN" altLang="en-US" sz="2000" dirty="0"/>
        </a:p>
      </dgm:t>
    </dgm:pt>
    <dgm:pt modelId="{BF42AD41-C58D-41D2-80DD-AC7313BE311B}" type="parTrans" cxnId="{6E96F726-B237-4D5B-AF64-65E209346250}">
      <dgm:prSet/>
      <dgm:spPr/>
      <dgm:t>
        <a:bodyPr/>
        <a:lstStyle/>
        <a:p>
          <a:endParaRPr lang="zh-CN" altLang="en-US"/>
        </a:p>
      </dgm:t>
    </dgm:pt>
    <dgm:pt modelId="{86B9FCEE-EDEF-48D0-BD4D-5C5653504618}" type="sibTrans" cxnId="{6E96F726-B237-4D5B-AF64-65E209346250}">
      <dgm:prSet/>
      <dgm:spPr/>
      <dgm:t>
        <a:bodyPr/>
        <a:lstStyle/>
        <a:p>
          <a:endParaRPr lang="zh-CN" altLang="en-US"/>
        </a:p>
      </dgm:t>
    </dgm:pt>
    <dgm:pt modelId="{966E8289-79D5-491F-8792-7ECDD2F6C850}" type="pres">
      <dgm:prSet presAssocID="{279191D4-49DE-4E40-AA33-2C64D8425BA5}" presName="Name0" presStyleCnt="0">
        <dgm:presLayoutVars>
          <dgm:chPref val="3"/>
          <dgm:dir/>
          <dgm:animLvl val="lvl"/>
          <dgm:resizeHandles/>
        </dgm:presLayoutVars>
      </dgm:prSet>
      <dgm:spPr/>
    </dgm:pt>
    <dgm:pt modelId="{6A5EFEAE-C847-4587-8B84-ABD6F4B396C0}" type="pres">
      <dgm:prSet presAssocID="{B1AED0E1-3313-4AA6-A307-A3392C8C12D5}" presName="horFlow" presStyleCnt="0"/>
      <dgm:spPr/>
    </dgm:pt>
    <dgm:pt modelId="{50A7609E-843A-4721-869A-9FEEBC6D0FD6}" type="pres">
      <dgm:prSet presAssocID="{B1AED0E1-3313-4AA6-A307-A3392C8C12D5}" presName="bigChev" presStyleLbl="node1" presStyleIdx="0" presStyleCnt="1" custScaleX="222223" custLinFactY="20578" custLinFactNeighborX="-15177" custLinFactNeighborY="100000"/>
      <dgm:spPr/>
    </dgm:pt>
  </dgm:ptLst>
  <dgm:cxnLst>
    <dgm:cxn modelId="{6E96F726-B237-4D5B-AF64-65E209346250}" srcId="{279191D4-49DE-4E40-AA33-2C64D8425BA5}" destId="{B1AED0E1-3313-4AA6-A307-A3392C8C12D5}" srcOrd="0" destOrd="0" parTransId="{BF42AD41-C58D-41D2-80DD-AC7313BE311B}" sibTransId="{86B9FCEE-EDEF-48D0-BD4D-5C5653504618}"/>
    <dgm:cxn modelId="{12F5362E-737D-4B76-A112-F2D1B821DC52}" type="presOf" srcId="{B1AED0E1-3313-4AA6-A307-A3392C8C12D5}" destId="{50A7609E-843A-4721-869A-9FEEBC6D0FD6}" srcOrd="0" destOrd="0" presId="urn:microsoft.com/office/officeart/2005/8/layout/lProcess3"/>
    <dgm:cxn modelId="{99FE9CC7-E123-4001-8BC2-6F66613AC4C3}" type="presOf" srcId="{279191D4-49DE-4E40-AA33-2C64D8425BA5}" destId="{966E8289-79D5-491F-8792-7ECDD2F6C850}" srcOrd="0" destOrd="0" presId="urn:microsoft.com/office/officeart/2005/8/layout/lProcess3"/>
    <dgm:cxn modelId="{1FF8652F-97FF-4327-ABF0-178D38866096}" type="presParOf" srcId="{966E8289-79D5-491F-8792-7ECDD2F6C850}" destId="{6A5EFEAE-C847-4587-8B84-ABD6F4B396C0}" srcOrd="0" destOrd="0" presId="urn:microsoft.com/office/officeart/2005/8/layout/lProcess3"/>
    <dgm:cxn modelId="{BDFBD6C0-48AF-41D2-878D-DB8226A7EAE1}" type="presParOf" srcId="{6A5EFEAE-C847-4587-8B84-ABD6F4B396C0}" destId="{50A7609E-843A-4721-869A-9FEEBC6D0FD6}"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7609E-843A-4721-869A-9FEEBC6D0FD6}">
      <dsp:nvSpPr>
        <dsp:cNvPr id="0" name=""/>
        <dsp:cNvSpPr/>
      </dsp:nvSpPr>
      <dsp:spPr>
        <a:xfrm>
          <a:off x="346531" y="640"/>
          <a:ext cx="2712073" cy="488171"/>
        </a:xfrm>
        <a:prstGeom prst="chevron">
          <a:avLst/>
        </a:prstGeom>
        <a:solidFill>
          <a:srgbClr val="46B9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华文细黑" panose="02010600040101010101" pitchFamily="2" charset="-122"/>
              <a:ea typeface="华文细黑" panose="02010600040101010101" pitchFamily="2" charset="-122"/>
            </a:rPr>
            <a:t>国外实践分享：</a:t>
          </a:r>
          <a:endParaRPr lang="zh-CN" altLang="en-US" sz="2000" kern="1200" dirty="0"/>
        </a:p>
      </dsp:txBody>
      <dsp:txXfrm>
        <a:off x="590617" y="640"/>
        <a:ext cx="2223902" cy="48817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C021120-1192-4D78-B9D7-4CAD8F3DA26C}" type="datetimeFigureOut">
              <a:rPr lang="zh-CN" altLang="en-US" smtClean="0"/>
              <a:t>2024/1/12</a:t>
            </a:fld>
            <a:endParaRPr lang="zh-CN" altLang="en-US"/>
          </a:p>
        </p:txBody>
      </p:sp>
      <p:sp>
        <p:nvSpPr>
          <p:cNvPr id="4" name="幻灯片图像占位符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8615A05-DF14-459E-9BBF-C95A3EE17CB4}" type="slidenum">
              <a:rPr lang="zh-CN" altLang="en-US" smtClean="0"/>
              <a:t>‹#›</a:t>
            </a:fld>
            <a:endParaRPr lang="zh-CN" altLang="en-US"/>
          </a:p>
        </p:txBody>
      </p:sp>
    </p:spTree>
    <p:extLst>
      <p:ext uri="{BB962C8B-B14F-4D97-AF65-F5344CB8AC3E}">
        <p14:creationId xmlns:p14="http://schemas.microsoft.com/office/powerpoint/2010/main" val="4212201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a:solidFill>
                  <a:schemeClr val="tx1"/>
                </a:solidFill>
                <a:effectLst/>
                <a:latin typeface="+mn-lt"/>
                <a:ea typeface="+mn-ea"/>
                <a:cs typeface="+mn-cs"/>
              </a:rPr>
              <a:t>Film "Rhythm of Tools“ – made by and showing our employees as well as customers.</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FAF344E2-2DAF-4DE4-B520-FAE4921BB42B}" type="slidenum">
              <a:rPr lang="de-DE" smtClean="0"/>
              <a:t>6</a:t>
            </a:fld>
            <a:endParaRPr lang="de-DE"/>
          </a:p>
        </p:txBody>
      </p:sp>
    </p:spTree>
    <p:extLst>
      <p:ext uri="{BB962C8B-B14F-4D97-AF65-F5344CB8AC3E}">
        <p14:creationId xmlns:p14="http://schemas.microsoft.com/office/powerpoint/2010/main" val="4070774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pic>
        <p:nvPicPr>
          <p:cNvPr id="5" name="Grafik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479424" y="663676"/>
            <a:ext cx="7237413" cy="900000"/>
          </a:xfrm>
        </p:spPr>
        <p:txBody>
          <a:bodyPr lIns="0" tIns="0" rIns="0" bIns="0" anchor="b">
            <a:noAutofit/>
          </a:bodyPr>
          <a:lstStyle>
            <a:lvl1pPr algn="l">
              <a:defRPr sz="2400">
                <a:solidFill>
                  <a:schemeClr val="bg1">
                    <a:lumMod val="50000"/>
                  </a:schemeClr>
                </a:solidFill>
              </a:defRPr>
            </a:lvl1pPr>
          </a:lstStyle>
          <a:p>
            <a:r>
              <a:rPr lang="zh-CN" altLang="en-US"/>
              <a:t>单击此处编辑母版标题样式</a:t>
            </a:r>
            <a:endParaRPr lang="de-DE" dirty="0"/>
          </a:p>
        </p:txBody>
      </p:sp>
      <p:sp>
        <p:nvSpPr>
          <p:cNvPr id="3" name="Untertitel 2"/>
          <p:cNvSpPr>
            <a:spLocks noGrp="1"/>
          </p:cNvSpPr>
          <p:nvPr>
            <p:ph type="subTitle" idx="1"/>
          </p:nvPr>
        </p:nvSpPr>
        <p:spPr>
          <a:xfrm>
            <a:off x="479425" y="1742400"/>
            <a:ext cx="7237412" cy="756000"/>
          </a:xfrm>
        </p:spPr>
        <p:txBody>
          <a:bodyPr lIns="0" tIns="0" rIns="0" bIns="0">
            <a:noAutofit/>
          </a:bodyPr>
          <a:lstStyle>
            <a:lvl1pPr marL="0" indent="0" algn="l">
              <a:buNone/>
              <a:defRPr sz="2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de-DE" dirty="0"/>
          </a:p>
        </p:txBody>
      </p:sp>
      <p:pic>
        <p:nvPicPr>
          <p:cNvPr id="6" name="Grafik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744075" y="4181376"/>
            <a:ext cx="2059738" cy="277744"/>
          </a:xfrm>
          <a:prstGeom prst="rect">
            <a:avLst/>
          </a:prstGeom>
        </p:spPr>
      </p:pic>
    </p:spTree>
    <p:extLst>
      <p:ext uri="{BB962C8B-B14F-4D97-AF65-F5344CB8AC3E}">
        <p14:creationId xmlns:p14="http://schemas.microsoft.com/office/powerpoint/2010/main" val="186639655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48000" y="403200"/>
            <a:ext cx="4329114" cy="1600200"/>
          </a:xfrm>
        </p:spPr>
        <p:txBody>
          <a:bodyPr anchor="t" anchorCtr="0">
            <a:noAutofit/>
          </a:bodyPr>
          <a:lstStyle>
            <a:lvl1pPr>
              <a:defRPr sz="1800"/>
            </a:lvl1pPr>
          </a:lstStyle>
          <a:p>
            <a:r>
              <a:rPr lang="zh-CN" altLang="en-US"/>
              <a:t>单击此处编辑母版标题样式</a:t>
            </a:r>
            <a:endParaRPr lang="de-DE" dirty="0"/>
          </a:p>
        </p:txBody>
      </p:sp>
      <p:sp>
        <p:nvSpPr>
          <p:cNvPr id="3" name="Inhaltsplatzhalter 2"/>
          <p:cNvSpPr>
            <a:spLocks noGrp="1"/>
          </p:cNvSpPr>
          <p:nvPr>
            <p:ph idx="1"/>
          </p:nvPr>
        </p:nvSpPr>
        <p:spPr>
          <a:xfrm>
            <a:off x="5183188" y="403200"/>
            <a:ext cx="6172200" cy="5742000"/>
          </a:xfrm>
        </p:spPr>
        <p:txBody>
          <a:bodyPr>
            <a:noAutofit/>
          </a:bodyPr>
          <a:lstStyle>
            <a:lvl1pPr>
              <a:defRPr sz="1600"/>
            </a:lvl1pPr>
            <a:lvl2pPr>
              <a:defRPr sz="1400"/>
            </a:lvl2pPr>
            <a:lvl3pPr>
              <a:defRPr sz="1200"/>
            </a:lvl3pPr>
            <a:lvl4pPr>
              <a:defRPr sz="1100"/>
            </a:lvl4pPr>
            <a:lvl5pPr>
              <a:defRPr sz="105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e-DE" dirty="0"/>
          </a:p>
        </p:txBody>
      </p:sp>
      <p:sp>
        <p:nvSpPr>
          <p:cNvPr id="4" name="Textplatzhalter 3"/>
          <p:cNvSpPr>
            <a:spLocks noGrp="1"/>
          </p:cNvSpPr>
          <p:nvPr>
            <p:ph type="body" sz="half" idx="2"/>
          </p:nvPr>
        </p:nvSpPr>
        <p:spPr>
          <a:xfrm>
            <a:off x="648000" y="2057400"/>
            <a:ext cx="4329114" cy="410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11" name="Datumsplatzhalter 10"/>
          <p:cNvSpPr>
            <a:spLocks noGrp="1"/>
          </p:cNvSpPr>
          <p:nvPr>
            <p:ph type="dt" sz="half" idx="10"/>
          </p:nvPr>
        </p:nvSpPr>
        <p:spPr/>
        <p:txBody>
          <a:bodyPr/>
          <a:lstStyle/>
          <a:p>
            <a:fld id="{2F9085CE-DE6D-498D-AD69-B3571377D396}" type="datetime1">
              <a:rPr lang="zh-CN" altLang="en-US" smtClean="0"/>
              <a:t>2024/1/12</a:t>
            </a:fld>
            <a:endParaRPr lang="de-DE"/>
          </a:p>
        </p:txBody>
      </p:sp>
      <p:sp>
        <p:nvSpPr>
          <p:cNvPr id="12" name="Fußzeilenplatzhalter 11"/>
          <p:cNvSpPr>
            <a:spLocks noGrp="1"/>
          </p:cNvSpPr>
          <p:nvPr>
            <p:ph type="ftr" sz="quarter" idx="11"/>
          </p:nvPr>
        </p:nvSpPr>
        <p:spPr/>
        <p:txBody>
          <a:bodyPr/>
          <a:lstStyle/>
          <a:p>
            <a:r>
              <a:rPr lang="zh-CN" altLang="en-US"/>
              <a:t>费斯托工具中国</a:t>
            </a:r>
            <a:endParaRPr lang="de-DE" dirty="0"/>
          </a:p>
        </p:txBody>
      </p:sp>
      <p:sp>
        <p:nvSpPr>
          <p:cNvPr id="13" name="Foliennummernplatzhalter 12"/>
          <p:cNvSpPr>
            <a:spLocks noGrp="1"/>
          </p:cNvSpPr>
          <p:nvPr>
            <p:ph type="sldNum" sz="quarter" idx="12"/>
          </p:nvPr>
        </p:nvSpPr>
        <p:spPr/>
        <p:txBody>
          <a:bodyPr/>
          <a:lstStyle/>
          <a:p>
            <a:fld id="{3DEAE57E-E6AD-44F0-96E4-4D30C9C2DCA5}" type="slidenum">
              <a:rPr lang="de-DE" smtClean="0"/>
              <a:t>‹#›</a:t>
            </a:fld>
            <a:endParaRPr lang="de-DE" dirty="0"/>
          </a:p>
        </p:txBody>
      </p:sp>
    </p:spTree>
    <p:extLst>
      <p:ext uri="{BB962C8B-B14F-4D97-AF65-F5344CB8AC3E}">
        <p14:creationId xmlns:p14="http://schemas.microsoft.com/office/powerpoint/2010/main" val="2404482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48000" y="403200"/>
            <a:ext cx="4368500" cy="1600200"/>
          </a:xfrm>
        </p:spPr>
        <p:txBody>
          <a:bodyPr anchor="t" anchorCtr="0">
            <a:noAutofit/>
          </a:bodyPr>
          <a:lstStyle>
            <a:lvl1pPr>
              <a:defRPr sz="1800"/>
            </a:lvl1pPr>
          </a:lstStyle>
          <a:p>
            <a:r>
              <a:rPr lang="zh-CN" altLang="en-US"/>
              <a:t>单击此处编辑母版标题样式</a:t>
            </a:r>
            <a:endParaRPr lang="de-DE" dirty="0"/>
          </a:p>
        </p:txBody>
      </p:sp>
      <p:sp>
        <p:nvSpPr>
          <p:cNvPr id="3" name="Bildplatzhalter 2"/>
          <p:cNvSpPr>
            <a:spLocks noGrp="1"/>
          </p:cNvSpPr>
          <p:nvPr>
            <p:ph type="pic" idx="1"/>
          </p:nvPr>
        </p:nvSpPr>
        <p:spPr>
          <a:xfrm>
            <a:off x="5183188" y="403199"/>
            <a:ext cx="5989637" cy="576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de-DE"/>
          </a:p>
        </p:txBody>
      </p:sp>
      <p:sp>
        <p:nvSpPr>
          <p:cNvPr id="4" name="Textplatzhalter 3"/>
          <p:cNvSpPr>
            <a:spLocks noGrp="1"/>
          </p:cNvSpPr>
          <p:nvPr>
            <p:ph type="body" sz="half" idx="2"/>
          </p:nvPr>
        </p:nvSpPr>
        <p:spPr>
          <a:xfrm>
            <a:off x="648000" y="2057400"/>
            <a:ext cx="4368500" cy="410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11" name="Datumsplatzhalter 10"/>
          <p:cNvSpPr>
            <a:spLocks noGrp="1"/>
          </p:cNvSpPr>
          <p:nvPr>
            <p:ph type="dt" sz="half" idx="10"/>
          </p:nvPr>
        </p:nvSpPr>
        <p:spPr/>
        <p:txBody>
          <a:bodyPr/>
          <a:lstStyle/>
          <a:p>
            <a:fld id="{8D0DA260-F14C-4460-AEA6-96ACCCB0FEAA}" type="datetime1">
              <a:rPr lang="zh-CN" altLang="en-US" smtClean="0"/>
              <a:t>2024/1/12</a:t>
            </a:fld>
            <a:endParaRPr lang="de-DE"/>
          </a:p>
        </p:txBody>
      </p:sp>
      <p:sp>
        <p:nvSpPr>
          <p:cNvPr id="12" name="Fußzeilenplatzhalter 11"/>
          <p:cNvSpPr>
            <a:spLocks noGrp="1"/>
          </p:cNvSpPr>
          <p:nvPr>
            <p:ph type="ftr" sz="quarter" idx="11"/>
          </p:nvPr>
        </p:nvSpPr>
        <p:spPr/>
        <p:txBody>
          <a:bodyPr/>
          <a:lstStyle/>
          <a:p>
            <a:r>
              <a:rPr lang="zh-CN" altLang="en-US"/>
              <a:t>费斯托工具中国</a:t>
            </a:r>
            <a:endParaRPr lang="de-DE" dirty="0"/>
          </a:p>
        </p:txBody>
      </p:sp>
      <p:sp>
        <p:nvSpPr>
          <p:cNvPr id="13" name="Foliennummernplatzhalter 12"/>
          <p:cNvSpPr>
            <a:spLocks noGrp="1"/>
          </p:cNvSpPr>
          <p:nvPr>
            <p:ph type="sldNum" sz="quarter" idx="12"/>
          </p:nvPr>
        </p:nvSpPr>
        <p:spPr/>
        <p:txBody>
          <a:bodyPr/>
          <a:lstStyle/>
          <a:p>
            <a:fld id="{3DEAE57E-E6AD-44F0-96E4-4D30C9C2DCA5}" type="slidenum">
              <a:rPr lang="de-DE" smtClean="0"/>
              <a:t>‹#›</a:t>
            </a:fld>
            <a:endParaRPr lang="de-DE" dirty="0"/>
          </a:p>
        </p:txBody>
      </p:sp>
    </p:spTree>
    <p:extLst>
      <p:ext uri="{BB962C8B-B14F-4D97-AF65-F5344CB8AC3E}">
        <p14:creationId xmlns:p14="http://schemas.microsoft.com/office/powerpoint/2010/main" val="216842826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48000" y="365125"/>
            <a:ext cx="7560000" cy="792000"/>
          </a:xfrm>
        </p:spPr>
        <p:txBody>
          <a:bodyPr>
            <a:noAutofit/>
          </a:bodyPr>
          <a:lstStyle/>
          <a:p>
            <a:r>
              <a:rPr lang="zh-CN" altLang="en-US"/>
              <a:t>单击此处编辑母版标题样式</a:t>
            </a:r>
            <a:endParaRPr lang="de-DE"/>
          </a:p>
        </p:txBody>
      </p:sp>
      <p:sp>
        <p:nvSpPr>
          <p:cNvPr id="3" name="Vertikaler Textplatzhalt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e-DE"/>
          </a:p>
        </p:txBody>
      </p:sp>
      <p:sp>
        <p:nvSpPr>
          <p:cNvPr id="10" name="Datumsplatzhalter 9"/>
          <p:cNvSpPr>
            <a:spLocks noGrp="1"/>
          </p:cNvSpPr>
          <p:nvPr>
            <p:ph type="dt" sz="half" idx="10"/>
          </p:nvPr>
        </p:nvSpPr>
        <p:spPr/>
        <p:txBody>
          <a:bodyPr/>
          <a:lstStyle/>
          <a:p>
            <a:fld id="{362C3E0C-D020-4548-B9DE-8B1E1D1DCBC9}" type="datetime1">
              <a:rPr lang="zh-CN" altLang="en-US" smtClean="0"/>
              <a:t>2024/1/12</a:t>
            </a:fld>
            <a:endParaRPr lang="de-DE"/>
          </a:p>
        </p:txBody>
      </p:sp>
      <p:sp>
        <p:nvSpPr>
          <p:cNvPr id="11" name="Fußzeilenplatzhalter 10"/>
          <p:cNvSpPr>
            <a:spLocks noGrp="1"/>
          </p:cNvSpPr>
          <p:nvPr>
            <p:ph type="ftr" sz="quarter" idx="11"/>
          </p:nvPr>
        </p:nvSpPr>
        <p:spPr/>
        <p:txBody>
          <a:bodyPr/>
          <a:lstStyle/>
          <a:p>
            <a:r>
              <a:rPr lang="zh-CN" altLang="en-US"/>
              <a:t>费斯托工具中国</a:t>
            </a:r>
            <a:endParaRPr lang="de-DE" dirty="0"/>
          </a:p>
        </p:txBody>
      </p:sp>
      <p:sp>
        <p:nvSpPr>
          <p:cNvPr id="12" name="Foliennummernplatzhalter 11"/>
          <p:cNvSpPr>
            <a:spLocks noGrp="1"/>
          </p:cNvSpPr>
          <p:nvPr>
            <p:ph type="sldNum" sz="quarter" idx="12"/>
          </p:nvPr>
        </p:nvSpPr>
        <p:spPr/>
        <p:txBody>
          <a:bodyPr/>
          <a:lstStyle/>
          <a:p>
            <a:fld id="{3DEAE57E-E6AD-44F0-96E4-4D30C9C2DCA5}" type="slidenum">
              <a:rPr lang="de-DE" smtClean="0"/>
              <a:t>‹#›</a:t>
            </a:fld>
            <a:endParaRPr lang="de-DE" dirty="0"/>
          </a:p>
        </p:txBody>
      </p:sp>
    </p:spTree>
    <p:extLst>
      <p:ext uri="{BB962C8B-B14F-4D97-AF65-F5344CB8AC3E}">
        <p14:creationId xmlns:p14="http://schemas.microsoft.com/office/powerpoint/2010/main" val="117184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10312099" y="365125"/>
            <a:ext cx="792000" cy="5811838"/>
          </a:xfrm>
        </p:spPr>
        <p:txBody>
          <a:bodyPr vert="eaVert"/>
          <a:lstStyle/>
          <a:p>
            <a:r>
              <a:rPr lang="zh-CN" altLang="en-US"/>
              <a:t>单击此处编辑母版标题样式</a:t>
            </a:r>
            <a:endParaRPr lang="de-DE"/>
          </a:p>
        </p:txBody>
      </p:sp>
      <p:sp>
        <p:nvSpPr>
          <p:cNvPr id="3" name="Vertikaler Textplatzhalter 2"/>
          <p:cNvSpPr>
            <a:spLocks noGrp="1"/>
          </p:cNvSpPr>
          <p:nvPr>
            <p:ph type="body" orient="vert" idx="1"/>
          </p:nvPr>
        </p:nvSpPr>
        <p:spPr>
          <a:xfrm>
            <a:off x="838200" y="365125"/>
            <a:ext cx="9289648"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e-DE"/>
          </a:p>
        </p:txBody>
      </p:sp>
      <p:sp>
        <p:nvSpPr>
          <p:cNvPr id="7" name="Datumsplatzhalter 6"/>
          <p:cNvSpPr>
            <a:spLocks noGrp="1"/>
          </p:cNvSpPr>
          <p:nvPr>
            <p:ph type="dt" sz="half" idx="10"/>
          </p:nvPr>
        </p:nvSpPr>
        <p:spPr/>
        <p:txBody>
          <a:bodyPr/>
          <a:lstStyle/>
          <a:p>
            <a:fld id="{635DE6C4-0428-410E-804C-B7EC3867759F}" type="datetime1">
              <a:rPr lang="zh-CN" altLang="en-US" smtClean="0"/>
              <a:t>2024/1/12</a:t>
            </a:fld>
            <a:endParaRPr lang="de-DE"/>
          </a:p>
        </p:txBody>
      </p:sp>
      <p:sp>
        <p:nvSpPr>
          <p:cNvPr id="8" name="Fußzeilenplatzhalter 7"/>
          <p:cNvSpPr>
            <a:spLocks noGrp="1"/>
          </p:cNvSpPr>
          <p:nvPr>
            <p:ph type="ftr" sz="quarter" idx="11"/>
          </p:nvPr>
        </p:nvSpPr>
        <p:spPr/>
        <p:txBody>
          <a:bodyPr/>
          <a:lstStyle/>
          <a:p>
            <a:r>
              <a:rPr lang="zh-CN" altLang="en-US"/>
              <a:t>费斯托工具中国</a:t>
            </a:r>
            <a:endParaRPr lang="de-DE" dirty="0"/>
          </a:p>
        </p:txBody>
      </p:sp>
      <p:sp>
        <p:nvSpPr>
          <p:cNvPr id="9" name="Foliennummernplatzhalter 8"/>
          <p:cNvSpPr>
            <a:spLocks noGrp="1"/>
          </p:cNvSpPr>
          <p:nvPr>
            <p:ph type="sldNum" sz="quarter" idx="12"/>
          </p:nvPr>
        </p:nvSpPr>
        <p:spPr/>
        <p:txBody>
          <a:bodyPr/>
          <a:lstStyle/>
          <a:p>
            <a:fld id="{3DEAE57E-E6AD-44F0-96E4-4D30C9C2DCA5}" type="slidenum">
              <a:rPr lang="de-DE" smtClean="0"/>
              <a:t>‹#›</a:t>
            </a:fld>
            <a:endParaRPr lang="de-DE" dirty="0"/>
          </a:p>
        </p:txBody>
      </p:sp>
    </p:spTree>
    <p:extLst>
      <p:ext uri="{BB962C8B-B14F-4D97-AF65-F5344CB8AC3E}">
        <p14:creationId xmlns:p14="http://schemas.microsoft.com/office/powerpoint/2010/main" val="187710427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Abschluss Layout">
    <p:bg>
      <p:bgPr>
        <a:solidFill>
          <a:schemeClr val="accent2"/>
        </a:solidFill>
        <a:effectLst/>
      </p:bgPr>
    </p:bg>
    <p:spTree>
      <p:nvGrpSpPr>
        <p:cNvPr id="1" name=""/>
        <p:cNvGrpSpPr/>
        <p:nvPr/>
      </p:nvGrpSpPr>
      <p:grpSpPr>
        <a:xfrm>
          <a:off x="0" y="0"/>
          <a:ext cx="0" cy="0"/>
          <a:chOff x="0" y="0"/>
          <a:chExt cx="0" cy="0"/>
        </a:xfrm>
      </p:grpSpPr>
      <p:pic>
        <p:nvPicPr>
          <p:cNvPr id="5" name="Grafik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57200" y="3015298"/>
            <a:ext cx="5277600" cy="711654"/>
          </a:xfrm>
          <a:prstGeom prst="rect">
            <a:avLst/>
          </a:prstGeom>
        </p:spPr>
      </p:pic>
    </p:spTree>
    <p:extLst>
      <p:ext uri="{BB962C8B-B14F-4D97-AF65-F5344CB8AC3E}">
        <p14:creationId xmlns:p14="http://schemas.microsoft.com/office/powerpoint/2010/main" val="2619024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individuell">
    <p:bg>
      <p:bgPr>
        <a:solidFill>
          <a:schemeClr val="bg1"/>
        </a:solidFill>
        <a:effectLst/>
      </p:bgPr>
    </p:bg>
    <p:spTree>
      <p:nvGrpSpPr>
        <p:cNvPr id="1" name=""/>
        <p:cNvGrpSpPr/>
        <p:nvPr/>
      </p:nvGrpSpPr>
      <p:grpSpPr>
        <a:xfrm>
          <a:off x="0" y="0"/>
          <a:ext cx="0" cy="0"/>
          <a:chOff x="0" y="0"/>
          <a:chExt cx="0" cy="0"/>
        </a:xfrm>
      </p:grpSpPr>
      <p:pic>
        <p:nvPicPr>
          <p:cNvPr id="4" name="Grafik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648000" y="792000"/>
            <a:ext cx="7188061" cy="900000"/>
          </a:xfrm>
        </p:spPr>
        <p:txBody>
          <a:bodyPr lIns="0" tIns="0" rIns="0" bIns="0" anchor="b">
            <a:noAutofit/>
          </a:bodyPr>
          <a:lstStyle>
            <a:lvl1pPr algn="l">
              <a:defRPr sz="2400">
                <a:solidFill>
                  <a:schemeClr val="bg1">
                    <a:lumMod val="50000"/>
                  </a:schemeClr>
                </a:solidFill>
              </a:defRPr>
            </a:lvl1pPr>
          </a:lstStyle>
          <a:p>
            <a:r>
              <a:rPr lang="zh-CN" altLang="en-US"/>
              <a:t>单击此处编辑母版标题样式</a:t>
            </a:r>
            <a:endParaRPr lang="de-DE" dirty="0"/>
          </a:p>
        </p:txBody>
      </p:sp>
      <p:sp>
        <p:nvSpPr>
          <p:cNvPr id="3" name="Untertitel 2"/>
          <p:cNvSpPr>
            <a:spLocks noGrp="1"/>
          </p:cNvSpPr>
          <p:nvPr>
            <p:ph type="subTitle" idx="1"/>
          </p:nvPr>
        </p:nvSpPr>
        <p:spPr>
          <a:xfrm>
            <a:off x="648000" y="1836000"/>
            <a:ext cx="7188061" cy="756000"/>
          </a:xfrm>
        </p:spPr>
        <p:txBody>
          <a:bodyPr lIns="0" tIns="0" rIns="0" bIns="0">
            <a:noAutofit/>
          </a:bodyPr>
          <a:lstStyle>
            <a:lvl1pPr marL="0" indent="0" algn="l">
              <a:buNone/>
              <a:defRPr sz="2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de-DE" dirty="0"/>
          </a:p>
        </p:txBody>
      </p:sp>
      <p:pic>
        <p:nvPicPr>
          <p:cNvPr id="9" name="Grafik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744075" y="4311593"/>
            <a:ext cx="2059738" cy="277744"/>
          </a:xfrm>
          <a:prstGeom prst="rect">
            <a:avLst/>
          </a:prstGeom>
        </p:spPr>
      </p:pic>
      <p:sp>
        <p:nvSpPr>
          <p:cNvPr id="8" name="Bildplatzhalter 7"/>
          <p:cNvSpPr>
            <a:spLocks noGrp="1"/>
          </p:cNvSpPr>
          <p:nvPr>
            <p:ph type="pic" sz="quarter" idx="10"/>
          </p:nvPr>
        </p:nvSpPr>
        <p:spPr>
          <a:xfrm>
            <a:off x="648000" y="2878678"/>
            <a:ext cx="5340350" cy="3132000"/>
          </a:xfrm>
        </p:spPr>
        <p:txBody>
          <a:bodyPr/>
          <a:lstStyle/>
          <a:p>
            <a:r>
              <a:rPr lang="zh-CN" altLang="en-US"/>
              <a:t>单击图标添加图片</a:t>
            </a:r>
            <a:endParaRPr lang="de-DE"/>
          </a:p>
        </p:txBody>
      </p:sp>
    </p:spTree>
    <p:extLst>
      <p:ext uri="{BB962C8B-B14F-4D97-AF65-F5344CB8AC3E}">
        <p14:creationId xmlns:p14="http://schemas.microsoft.com/office/powerpoint/2010/main" val="379210569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 bla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40000" y="1728000"/>
            <a:ext cx="7102800" cy="900000"/>
          </a:xfrm>
        </p:spPr>
        <p:txBody>
          <a:bodyPr lIns="0" tIns="0" rIns="0" bIns="0" anchor="b">
            <a:noAutofit/>
          </a:bodyPr>
          <a:lstStyle>
            <a:lvl1pPr algn="l">
              <a:defRPr sz="2400">
                <a:solidFill>
                  <a:schemeClr val="bg1"/>
                </a:solidFill>
              </a:defRPr>
            </a:lvl1pPr>
          </a:lstStyle>
          <a:p>
            <a:r>
              <a:rPr lang="zh-CN" altLang="en-US"/>
              <a:t>单击此处编辑母版标题样式</a:t>
            </a:r>
            <a:endParaRPr lang="de-DE" dirty="0"/>
          </a:p>
        </p:txBody>
      </p:sp>
      <p:sp>
        <p:nvSpPr>
          <p:cNvPr id="3" name="Untertitel 2"/>
          <p:cNvSpPr>
            <a:spLocks noGrp="1"/>
          </p:cNvSpPr>
          <p:nvPr>
            <p:ph type="subTitle" idx="1"/>
          </p:nvPr>
        </p:nvSpPr>
        <p:spPr>
          <a:xfrm>
            <a:off x="540000" y="2772000"/>
            <a:ext cx="7102800" cy="756000"/>
          </a:xfrm>
        </p:spPr>
        <p:txBody>
          <a:bodyPr lIns="0" tIns="0" rIns="0" bIns="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de-DE" dirty="0"/>
          </a:p>
        </p:txBody>
      </p:sp>
      <p:pic>
        <p:nvPicPr>
          <p:cNvPr id="7" name="Grafik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79240" y="549275"/>
            <a:ext cx="2059738" cy="277744"/>
          </a:xfrm>
          <a:prstGeom prst="rect">
            <a:avLst/>
          </a:prstGeom>
        </p:spPr>
      </p:pic>
    </p:spTree>
    <p:extLst>
      <p:ext uri="{BB962C8B-B14F-4D97-AF65-F5344CB8AC3E}">
        <p14:creationId xmlns:p14="http://schemas.microsoft.com/office/powerpoint/2010/main" val="125057182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48000" y="365125"/>
            <a:ext cx="7560000" cy="792000"/>
          </a:xfrm>
        </p:spPr>
        <p:txBody>
          <a:bodyPr>
            <a:noAutofit/>
          </a:bodyPr>
          <a:lstStyle/>
          <a:p>
            <a:r>
              <a:rPr lang="zh-CN" altLang="en-US"/>
              <a:t>单击此处编辑母版标题样式</a:t>
            </a:r>
            <a:endParaRPr lang="de-DE" dirty="0"/>
          </a:p>
        </p:txBody>
      </p:sp>
      <p:sp>
        <p:nvSpPr>
          <p:cNvPr id="3" name="Inhaltsplatzhalter 2"/>
          <p:cNvSpPr>
            <a:spLocks noGrp="1"/>
          </p:cNvSpPr>
          <p:nvPr>
            <p:ph idx="1"/>
          </p:nvPr>
        </p:nvSpPr>
        <p:spPr>
          <a:xfrm>
            <a:off x="648000" y="1296000"/>
            <a:ext cx="7560000" cy="4896000"/>
          </a:xfrm>
        </p:spPr>
        <p:txBody>
          <a:bodyPr>
            <a:no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e-DE"/>
          </a:p>
        </p:txBody>
      </p:sp>
      <p:sp>
        <p:nvSpPr>
          <p:cNvPr id="10" name="Datumsplatzhalter 9"/>
          <p:cNvSpPr>
            <a:spLocks noGrp="1"/>
          </p:cNvSpPr>
          <p:nvPr>
            <p:ph type="dt" sz="half" idx="10"/>
          </p:nvPr>
        </p:nvSpPr>
        <p:spPr/>
        <p:txBody>
          <a:bodyPr/>
          <a:lstStyle/>
          <a:p>
            <a:fld id="{473B4586-5640-4545-A2E7-5D88920C9545}" type="datetime1">
              <a:rPr lang="zh-CN" altLang="en-US" smtClean="0"/>
              <a:t>2024/1/12</a:t>
            </a:fld>
            <a:endParaRPr lang="de-DE"/>
          </a:p>
        </p:txBody>
      </p:sp>
      <p:sp>
        <p:nvSpPr>
          <p:cNvPr id="11" name="Fußzeilenplatzhalter 10"/>
          <p:cNvSpPr>
            <a:spLocks noGrp="1"/>
          </p:cNvSpPr>
          <p:nvPr>
            <p:ph type="ftr" sz="quarter" idx="11"/>
          </p:nvPr>
        </p:nvSpPr>
        <p:spPr/>
        <p:txBody>
          <a:bodyPr/>
          <a:lstStyle/>
          <a:p>
            <a:r>
              <a:rPr lang="zh-CN" altLang="en-US"/>
              <a:t>费斯托工具中国</a:t>
            </a:r>
            <a:endParaRPr lang="de-DE" dirty="0"/>
          </a:p>
        </p:txBody>
      </p:sp>
      <p:sp>
        <p:nvSpPr>
          <p:cNvPr id="12" name="Foliennummernplatzhalter 11"/>
          <p:cNvSpPr>
            <a:spLocks noGrp="1"/>
          </p:cNvSpPr>
          <p:nvPr>
            <p:ph type="sldNum" sz="quarter" idx="12"/>
          </p:nvPr>
        </p:nvSpPr>
        <p:spPr/>
        <p:txBody>
          <a:bodyPr/>
          <a:lstStyle/>
          <a:p>
            <a:fld id="{3DEAE57E-E6AD-44F0-96E4-4D30C9C2DCA5}" type="slidenum">
              <a:rPr lang="de-DE" smtClean="0"/>
              <a:t>‹#›</a:t>
            </a:fld>
            <a:endParaRPr lang="de-DE" dirty="0"/>
          </a:p>
        </p:txBody>
      </p:sp>
    </p:spTree>
    <p:extLst>
      <p:ext uri="{BB962C8B-B14F-4D97-AF65-F5344CB8AC3E}">
        <p14:creationId xmlns:p14="http://schemas.microsoft.com/office/powerpoint/2010/main" val="321165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48000" y="1584000"/>
            <a:ext cx="5400000" cy="828000"/>
          </a:xfrm>
        </p:spPr>
        <p:txBody>
          <a:bodyPr anchor="b">
            <a:noAutofit/>
          </a:bodyPr>
          <a:lstStyle>
            <a:lvl1pPr>
              <a:defRPr sz="1800">
                <a:solidFill>
                  <a:schemeClr val="tx1"/>
                </a:solidFill>
              </a:defRPr>
            </a:lvl1pPr>
          </a:lstStyle>
          <a:p>
            <a:r>
              <a:rPr lang="zh-CN" altLang="en-US"/>
              <a:t>单击此处编辑母版标题样式</a:t>
            </a:r>
            <a:endParaRPr lang="de-DE"/>
          </a:p>
        </p:txBody>
      </p:sp>
      <p:sp>
        <p:nvSpPr>
          <p:cNvPr id="3" name="Textplatzhalter 2"/>
          <p:cNvSpPr>
            <a:spLocks noGrp="1"/>
          </p:cNvSpPr>
          <p:nvPr>
            <p:ph type="body" idx="1"/>
          </p:nvPr>
        </p:nvSpPr>
        <p:spPr>
          <a:xfrm>
            <a:off x="648000" y="2520000"/>
            <a:ext cx="5400000" cy="647743"/>
          </a:xfrm>
        </p:spPr>
        <p:txBody>
          <a:bodyPr>
            <a:no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10" name="Datumsplatzhalter 9"/>
          <p:cNvSpPr>
            <a:spLocks noGrp="1"/>
          </p:cNvSpPr>
          <p:nvPr>
            <p:ph type="dt" sz="half" idx="10"/>
          </p:nvPr>
        </p:nvSpPr>
        <p:spPr/>
        <p:txBody>
          <a:bodyPr/>
          <a:lstStyle/>
          <a:p>
            <a:fld id="{0B7EC21A-2290-4E9F-9E04-8C2259C74372}" type="datetime1">
              <a:rPr lang="zh-CN" altLang="en-US" smtClean="0"/>
              <a:t>2024/1/12</a:t>
            </a:fld>
            <a:endParaRPr lang="de-DE"/>
          </a:p>
        </p:txBody>
      </p:sp>
      <p:sp>
        <p:nvSpPr>
          <p:cNvPr id="11" name="Fußzeilenplatzhalter 10"/>
          <p:cNvSpPr>
            <a:spLocks noGrp="1"/>
          </p:cNvSpPr>
          <p:nvPr>
            <p:ph type="ftr" sz="quarter" idx="11"/>
          </p:nvPr>
        </p:nvSpPr>
        <p:spPr/>
        <p:txBody>
          <a:bodyPr/>
          <a:lstStyle/>
          <a:p>
            <a:r>
              <a:rPr lang="zh-CN" altLang="en-US"/>
              <a:t>费斯托工具中国</a:t>
            </a:r>
            <a:endParaRPr lang="de-DE" dirty="0"/>
          </a:p>
        </p:txBody>
      </p:sp>
      <p:sp>
        <p:nvSpPr>
          <p:cNvPr id="12" name="Foliennummernplatzhalter 11"/>
          <p:cNvSpPr>
            <a:spLocks noGrp="1"/>
          </p:cNvSpPr>
          <p:nvPr>
            <p:ph type="sldNum" sz="quarter" idx="12"/>
          </p:nvPr>
        </p:nvSpPr>
        <p:spPr/>
        <p:txBody>
          <a:bodyPr/>
          <a:lstStyle/>
          <a:p>
            <a:fld id="{3DEAE57E-E6AD-44F0-96E4-4D30C9C2DCA5}" type="slidenum">
              <a:rPr lang="de-DE" smtClean="0"/>
              <a:t>‹#›</a:t>
            </a:fld>
            <a:endParaRPr lang="de-DE" dirty="0"/>
          </a:p>
        </p:txBody>
      </p:sp>
    </p:spTree>
    <p:extLst>
      <p:ext uri="{BB962C8B-B14F-4D97-AF65-F5344CB8AC3E}">
        <p14:creationId xmlns:p14="http://schemas.microsoft.com/office/powerpoint/2010/main" val="3525062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48000" y="365125"/>
            <a:ext cx="7560000" cy="792000"/>
          </a:xfrm>
        </p:spPr>
        <p:txBody>
          <a:bodyPr>
            <a:noAutofit/>
          </a:bodyPr>
          <a:lstStyle/>
          <a:p>
            <a:r>
              <a:rPr lang="zh-CN" altLang="en-US"/>
              <a:t>单击此处编辑母版标题样式</a:t>
            </a:r>
            <a:endParaRPr lang="de-DE"/>
          </a:p>
        </p:txBody>
      </p:sp>
      <p:sp>
        <p:nvSpPr>
          <p:cNvPr id="3" name="Inhaltsplatzhalter 2"/>
          <p:cNvSpPr>
            <a:spLocks noGrp="1"/>
          </p:cNvSpPr>
          <p:nvPr>
            <p:ph sz="half" idx="1"/>
          </p:nvPr>
        </p:nvSpPr>
        <p:spPr>
          <a:xfrm>
            <a:off x="647999" y="1295999"/>
            <a:ext cx="5148000" cy="4896000"/>
          </a:xfrm>
        </p:spPr>
        <p:txBody>
          <a:bodyPr>
            <a:no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e-DE"/>
          </a:p>
        </p:txBody>
      </p:sp>
      <p:sp>
        <p:nvSpPr>
          <p:cNvPr id="4" name="Inhaltsplatzhalter 3"/>
          <p:cNvSpPr>
            <a:spLocks noGrp="1"/>
          </p:cNvSpPr>
          <p:nvPr>
            <p:ph sz="half" idx="2"/>
          </p:nvPr>
        </p:nvSpPr>
        <p:spPr>
          <a:xfrm>
            <a:off x="5988313" y="1296000"/>
            <a:ext cx="5148000" cy="4896000"/>
          </a:xfrm>
        </p:spPr>
        <p:txBody>
          <a:bodyPr>
            <a:no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e-DE" dirty="0"/>
          </a:p>
        </p:txBody>
      </p:sp>
      <p:sp>
        <p:nvSpPr>
          <p:cNvPr id="11" name="Datumsplatzhalter 10"/>
          <p:cNvSpPr>
            <a:spLocks noGrp="1"/>
          </p:cNvSpPr>
          <p:nvPr>
            <p:ph type="dt" sz="half" idx="10"/>
          </p:nvPr>
        </p:nvSpPr>
        <p:spPr/>
        <p:txBody>
          <a:bodyPr/>
          <a:lstStyle/>
          <a:p>
            <a:fld id="{C9B56524-559B-47E4-BF03-43B05ED55D16}" type="datetime1">
              <a:rPr lang="zh-CN" altLang="en-US" smtClean="0"/>
              <a:t>2024/1/12</a:t>
            </a:fld>
            <a:endParaRPr lang="de-DE"/>
          </a:p>
        </p:txBody>
      </p:sp>
      <p:sp>
        <p:nvSpPr>
          <p:cNvPr id="12" name="Fußzeilenplatzhalter 11"/>
          <p:cNvSpPr>
            <a:spLocks noGrp="1"/>
          </p:cNvSpPr>
          <p:nvPr>
            <p:ph type="ftr" sz="quarter" idx="11"/>
          </p:nvPr>
        </p:nvSpPr>
        <p:spPr/>
        <p:txBody>
          <a:bodyPr/>
          <a:lstStyle/>
          <a:p>
            <a:r>
              <a:rPr lang="zh-CN" altLang="en-US"/>
              <a:t>费斯托工具中国</a:t>
            </a:r>
            <a:endParaRPr lang="de-DE" dirty="0"/>
          </a:p>
        </p:txBody>
      </p:sp>
      <p:sp>
        <p:nvSpPr>
          <p:cNvPr id="13" name="Foliennummernplatzhalter 12"/>
          <p:cNvSpPr>
            <a:spLocks noGrp="1"/>
          </p:cNvSpPr>
          <p:nvPr>
            <p:ph type="sldNum" sz="quarter" idx="12"/>
          </p:nvPr>
        </p:nvSpPr>
        <p:spPr/>
        <p:txBody>
          <a:bodyPr/>
          <a:lstStyle/>
          <a:p>
            <a:fld id="{3DEAE57E-E6AD-44F0-96E4-4D30C9C2DCA5}" type="slidenum">
              <a:rPr lang="de-DE" smtClean="0"/>
              <a:t>‹#›</a:t>
            </a:fld>
            <a:endParaRPr lang="de-DE" dirty="0"/>
          </a:p>
        </p:txBody>
      </p:sp>
    </p:spTree>
    <p:extLst>
      <p:ext uri="{BB962C8B-B14F-4D97-AF65-F5344CB8AC3E}">
        <p14:creationId xmlns:p14="http://schemas.microsoft.com/office/powerpoint/2010/main" val="294013930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48000" y="365125"/>
            <a:ext cx="7560000" cy="792000"/>
          </a:xfrm>
        </p:spPr>
        <p:txBody>
          <a:bodyPr>
            <a:noAutofit/>
          </a:bodyPr>
          <a:lstStyle/>
          <a:p>
            <a:r>
              <a:rPr lang="zh-CN" altLang="en-US"/>
              <a:t>单击此处编辑母版标题样式</a:t>
            </a:r>
            <a:endParaRPr lang="de-DE" dirty="0"/>
          </a:p>
        </p:txBody>
      </p:sp>
      <p:sp>
        <p:nvSpPr>
          <p:cNvPr id="3" name="Textplatzhalter 2"/>
          <p:cNvSpPr>
            <a:spLocks noGrp="1"/>
          </p:cNvSpPr>
          <p:nvPr>
            <p:ph type="body" idx="1"/>
          </p:nvPr>
        </p:nvSpPr>
        <p:spPr>
          <a:xfrm>
            <a:off x="648000" y="1296000"/>
            <a:ext cx="5157787" cy="756000"/>
          </a:xfrm>
        </p:spPr>
        <p:txBody>
          <a:bodyPr anchor="t" anchorCtr="0">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Inhaltsplatzhalter 3"/>
          <p:cNvSpPr>
            <a:spLocks noGrp="1"/>
          </p:cNvSpPr>
          <p:nvPr>
            <p:ph sz="half" idx="2"/>
          </p:nvPr>
        </p:nvSpPr>
        <p:spPr>
          <a:xfrm>
            <a:off x="648000" y="2016000"/>
            <a:ext cx="5157787" cy="4212000"/>
          </a:xfrm>
        </p:spPr>
        <p:txBody>
          <a:bodyPr>
            <a:no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e-DE" dirty="0"/>
          </a:p>
        </p:txBody>
      </p:sp>
      <p:sp>
        <p:nvSpPr>
          <p:cNvPr id="5" name="Textplatzhalter 4"/>
          <p:cNvSpPr>
            <a:spLocks noGrp="1"/>
          </p:cNvSpPr>
          <p:nvPr>
            <p:ph type="body" sz="quarter" idx="3"/>
          </p:nvPr>
        </p:nvSpPr>
        <p:spPr>
          <a:xfrm>
            <a:off x="5986800" y="1296000"/>
            <a:ext cx="5183188" cy="756000"/>
          </a:xfrm>
        </p:spPr>
        <p:txBody>
          <a:bodyPr anchor="t" anchorCtr="0">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Inhaltsplatzhalter 5"/>
          <p:cNvSpPr>
            <a:spLocks noGrp="1"/>
          </p:cNvSpPr>
          <p:nvPr>
            <p:ph sz="quarter" idx="4"/>
          </p:nvPr>
        </p:nvSpPr>
        <p:spPr>
          <a:xfrm>
            <a:off x="5986800" y="2016000"/>
            <a:ext cx="5183188" cy="4212000"/>
          </a:xfrm>
        </p:spPr>
        <p:txBody>
          <a:bodyPr>
            <a:no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de-DE"/>
          </a:p>
        </p:txBody>
      </p:sp>
      <p:sp>
        <p:nvSpPr>
          <p:cNvPr id="13" name="Datumsplatzhalter 12"/>
          <p:cNvSpPr>
            <a:spLocks noGrp="1"/>
          </p:cNvSpPr>
          <p:nvPr>
            <p:ph type="dt" sz="half" idx="10"/>
          </p:nvPr>
        </p:nvSpPr>
        <p:spPr/>
        <p:txBody>
          <a:bodyPr/>
          <a:lstStyle/>
          <a:p>
            <a:fld id="{5FA2EA49-5BF3-43F8-81AE-C4BAFA02299D}" type="datetime1">
              <a:rPr lang="zh-CN" altLang="en-US" smtClean="0"/>
              <a:t>2024/1/12</a:t>
            </a:fld>
            <a:endParaRPr lang="de-DE"/>
          </a:p>
        </p:txBody>
      </p:sp>
      <p:sp>
        <p:nvSpPr>
          <p:cNvPr id="14" name="Fußzeilenplatzhalter 13"/>
          <p:cNvSpPr>
            <a:spLocks noGrp="1"/>
          </p:cNvSpPr>
          <p:nvPr>
            <p:ph type="ftr" sz="quarter" idx="11"/>
          </p:nvPr>
        </p:nvSpPr>
        <p:spPr/>
        <p:txBody>
          <a:bodyPr/>
          <a:lstStyle/>
          <a:p>
            <a:r>
              <a:rPr lang="zh-CN" altLang="en-US"/>
              <a:t>费斯托工具中国</a:t>
            </a:r>
            <a:endParaRPr lang="de-DE" dirty="0"/>
          </a:p>
        </p:txBody>
      </p:sp>
      <p:sp>
        <p:nvSpPr>
          <p:cNvPr id="15" name="Foliennummernplatzhalter 14"/>
          <p:cNvSpPr>
            <a:spLocks noGrp="1"/>
          </p:cNvSpPr>
          <p:nvPr>
            <p:ph type="sldNum" sz="quarter" idx="12"/>
          </p:nvPr>
        </p:nvSpPr>
        <p:spPr/>
        <p:txBody>
          <a:bodyPr/>
          <a:lstStyle/>
          <a:p>
            <a:fld id="{3DEAE57E-E6AD-44F0-96E4-4D30C9C2DCA5}" type="slidenum">
              <a:rPr lang="de-DE" smtClean="0"/>
              <a:t>‹#›</a:t>
            </a:fld>
            <a:endParaRPr lang="de-DE" dirty="0"/>
          </a:p>
        </p:txBody>
      </p:sp>
    </p:spTree>
    <p:extLst>
      <p:ext uri="{BB962C8B-B14F-4D97-AF65-F5344CB8AC3E}">
        <p14:creationId xmlns:p14="http://schemas.microsoft.com/office/powerpoint/2010/main" val="2123115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48000" y="365125"/>
            <a:ext cx="7560000" cy="792000"/>
          </a:xfrm>
        </p:spPr>
        <p:txBody>
          <a:bodyPr>
            <a:noAutofit/>
          </a:bodyPr>
          <a:lstStyle/>
          <a:p>
            <a:r>
              <a:rPr lang="zh-CN" altLang="en-US"/>
              <a:t>单击此处编辑母版标题样式</a:t>
            </a:r>
            <a:endParaRPr lang="de-DE"/>
          </a:p>
        </p:txBody>
      </p:sp>
      <p:sp>
        <p:nvSpPr>
          <p:cNvPr id="9" name="Datumsplatzhalter 8"/>
          <p:cNvSpPr>
            <a:spLocks noGrp="1"/>
          </p:cNvSpPr>
          <p:nvPr>
            <p:ph type="dt" sz="half" idx="10"/>
          </p:nvPr>
        </p:nvSpPr>
        <p:spPr/>
        <p:txBody>
          <a:bodyPr/>
          <a:lstStyle/>
          <a:p>
            <a:fld id="{858EAE57-1DCC-424C-B6A3-ECBC4EC8DFC0}" type="datetime1">
              <a:rPr lang="zh-CN" altLang="en-US" smtClean="0"/>
              <a:t>2024/1/12</a:t>
            </a:fld>
            <a:endParaRPr lang="de-DE"/>
          </a:p>
        </p:txBody>
      </p:sp>
      <p:sp>
        <p:nvSpPr>
          <p:cNvPr id="10" name="Fußzeilenplatzhalter 9"/>
          <p:cNvSpPr>
            <a:spLocks noGrp="1"/>
          </p:cNvSpPr>
          <p:nvPr>
            <p:ph type="ftr" sz="quarter" idx="11"/>
          </p:nvPr>
        </p:nvSpPr>
        <p:spPr/>
        <p:txBody>
          <a:bodyPr/>
          <a:lstStyle/>
          <a:p>
            <a:r>
              <a:rPr lang="zh-CN" altLang="en-US"/>
              <a:t>费斯托工具中国</a:t>
            </a:r>
            <a:endParaRPr lang="de-DE" dirty="0"/>
          </a:p>
        </p:txBody>
      </p:sp>
      <p:sp>
        <p:nvSpPr>
          <p:cNvPr id="11" name="Foliennummernplatzhalter 10"/>
          <p:cNvSpPr>
            <a:spLocks noGrp="1"/>
          </p:cNvSpPr>
          <p:nvPr>
            <p:ph type="sldNum" sz="quarter" idx="12"/>
          </p:nvPr>
        </p:nvSpPr>
        <p:spPr/>
        <p:txBody>
          <a:bodyPr/>
          <a:lstStyle/>
          <a:p>
            <a:fld id="{3DEAE57E-E6AD-44F0-96E4-4D30C9C2DCA5}" type="slidenum">
              <a:rPr lang="de-DE" smtClean="0"/>
              <a:t>‹#›</a:t>
            </a:fld>
            <a:endParaRPr lang="de-DE" dirty="0"/>
          </a:p>
        </p:txBody>
      </p:sp>
    </p:spTree>
    <p:extLst>
      <p:ext uri="{BB962C8B-B14F-4D97-AF65-F5344CB8AC3E}">
        <p14:creationId xmlns:p14="http://schemas.microsoft.com/office/powerpoint/2010/main" val="8315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fld id="{46209A55-293A-46CD-8B52-D023C9047862}" type="datetime1">
              <a:rPr lang="zh-CN" altLang="en-US" smtClean="0"/>
              <a:t>2024/1/12</a:t>
            </a:fld>
            <a:endParaRPr lang="de-DE"/>
          </a:p>
        </p:txBody>
      </p:sp>
      <p:sp>
        <p:nvSpPr>
          <p:cNvPr id="9" name="Fußzeilenplatzhalter 8"/>
          <p:cNvSpPr>
            <a:spLocks noGrp="1"/>
          </p:cNvSpPr>
          <p:nvPr>
            <p:ph type="ftr" sz="quarter" idx="11"/>
          </p:nvPr>
        </p:nvSpPr>
        <p:spPr/>
        <p:txBody>
          <a:bodyPr/>
          <a:lstStyle/>
          <a:p>
            <a:r>
              <a:rPr lang="zh-CN" altLang="en-US"/>
              <a:t>费斯托工具中国</a:t>
            </a:r>
            <a:endParaRPr lang="de-DE" dirty="0"/>
          </a:p>
        </p:txBody>
      </p:sp>
      <p:sp>
        <p:nvSpPr>
          <p:cNvPr id="10" name="Foliennummernplatzhalter 9"/>
          <p:cNvSpPr>
            <a:spLocks noGrp="1"/>
          </p:cNvSpPr>
          <p:nvPr>
            <p:ph type="sldNum" sz="quarter" idx="12"/>
          </p:nvPr>
        </p:nvSpPr>
        <p:spPr/>
        <p:txBody>
          <a:bodyPr/>
          <a:lstStyle/>
          <a:p>
            <a:fld id="{3DEAE57E-E6AD-44F0-96E4-4D30C9C2DCA5}" type="slidenum">
              <a:rPr lang="de-DE" smtClean="0"/>
              <a:t>‹#›</a:t>
            </a:fld>
            <a:endParaRPr lang="de-DE" dirty="0"/>
          </a:p>
        </p:txBody>
      </p:sp>
    </p:spTree>
    <p:extLst>
      <p:ext uri="{BB962C8B-B14F-4D97-AF65-F5344CB8AC3E}">
        <p14:creationId xmlns:p14="http://schemas.microsoft.com/office/powerpoint/2010/main" val="3817384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48000" y="365125"/>
            <a:ext cx="10515600" cy="792000"/>
          </a:xfrm>
          <a:prstGeom prst="rect">
            <a:avLst/>
          </a:prstGeom>
        </p:spPr>
        <p:txBody>
          <a:bodyPr vert="horz" lIns="91440" tIns="45720" rIns="91440" bIns="45720" rtlCol="0" anchor="t" anchorCtr="0">
            <a:normAutofit/>
          </a:bodyPr>
          <a:lstStyle/>
          <a:p>
            <a:r>
              <a:rPr lang="de-DE" dirty="0"/>
              <a:t>Titelmasterformat durch Klicken bearbeiten</a:t>
            </a:r>
          </a:p>
        </p:txBody>
      </p:sp>
      <p:sp>
        <p:nvSpPr>
          <p:cNvPr id="3" name="Textplatzhalter 2"/>
          <p:cNvSpPr>
            <a:spLocks noGrp="1"/>
          </p:cNvSpPr>
          <p:nvPr>
            <p:ph type="body" idx="1"/>
          </p:nvPr>
        </p:nvSpPr>
        <p:spPr>
          <a:xfrm>
            <a:off x="648000" y="1296000"/>
            <a:ext cx="10515600" cy="489600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648000" y="6588000"/>
            <a:ext cx="720000" cy="180000"/>
          </a:xfrm>
          <a:prstGeom prst="rect">
            <a:avLst/>
          </a:prstGeom>
        </p:spPr>
        <p:txBody>
          <a:bodyPr vert="horz" lIns="91440" tIns="45720" rIns="0" bIns="45720" rtlCol="0" anchor="ctr"/>
          <a:lstStyle>
            <a:lvl1pPr algn="l">
              <a:defRPr sz="700">
                <a:solidFill>
                  <a:schemeClr val="bg1"/>
                </a:solidFill>
              </a:defRPr>
            </a:lvl1pPr>
          </a:lstStyle>
          <a:p>
            <a:fld id="{6F5C620C-64AD-4F64-99A2-B5BAC36560A3}" type="datetime1">
              <a:rPr lang="zh-CN" altLang="en-US" smtClean="0"/>
              <a:t>2024/1/12</a:t>
            </a:fld>
            <a:endParaRPr lang="de-DE"/>
          </a:p>
        </p:txBody>
      </p:sp>
      <p:sp>
        <p:nvSpPr>
          <p:cNvPr id="5" name="Fußzeilenplatzhalter 4"/>
          <p:cNvSpPr>
            <a:spLocks noGrp="1"/>
          </p:cNvSpPr>
          <p:nvPr>
            <p:ph type="ftr" sz="quarter" idx="3"/>
          </p:nvPr>
        </p:nvSpPr>
        <p:spPr>
          <a:xfrm>
            <a:off x="1465200" y="6588000"/>
            <a:ext cx="4680000" cy="180000"/>
          </a:xfrm>
          <a:prstGeom prst="rect">
            <a:avLst/>
          </a:prstGeom>
        </p:spPr>
        <p:txBody>
          <a:bodyPr vert="horz" lIns="91440" tIns="45720" rIns="91440" bIns="45720" rtlCol="0" anchor="ctr"/>
          <a:lstStyle>
            <a:lvl1pPr algn="l">
              <a:defRPr sz="700">
                <a:solidFill>
                  <a:schemeClr val="bg1"/>
                </a:solidFill>
              </a:defRPr>
            </a:lvl1pPr>
          </a:lstStyle>
          <a:p>
            <a:r>
              <a:rPr lang="zh-CN" altLang="en-US"/>
              <a:t>费斯托工具中国</a:t>
            </a:r>
            <a:endParaRPr lang="de-DE" dirty="0"/>
          </a:p>
        </p:txBody>
      </p:sp>
      <p:sp>
        <p:nvSpPr>
          <p:cNvPr id="6" name="Foliennummernplatzhalter 5"/>
          <p:cNvSpPr>
            <a:spLocks noGrp="1"/>
          </p:cNvSpPr>
          <p:nvPr>
            <p:ph type="sldNum" sz="quarter" idx="4"/>
          </p:nvPr>
        </p:nvSpPr>
        <p:spPr>
          <a:xfrm>
            <a:off x="180000" y="6588000"/>
            <a:ext cx="360000" cy="180000"/>
          </a:xfrm>
          <a:prstGeom prst="rect">
            <a:avLst/>
          </a:prstGeom>
        </p:spPr>
        <p:txBody>
          <a:bodyPr vert="horz" lIns="72000" tIns="45720" rIns="36000" bIns="45720" rtlCol="0" anchor="ctr"/>
          <a:lstStyle>
            <a:lvl1pPr algn="l">
              <a:defRPr sz="700">
                <a:solidFill>
                  <a:schemeClr val="bg1"/>
                </a:solidFill>
              </a:defRPr>
            </a:lvl1pPr>
          </a:lstStyle>
          <a:p>
            <a:fld id="{3DEAE57E-E6AD-44F0-96E4-4D30C9C2DCA5}" type="slidenum">
              <a:rPr lang="de-DE" smtClean="0"/>
              <a:t>‹#›</a:t>
            </a:fld>
            <a:endParaRPr lang="de-DE" dirty="0"/>
          </a:p>
        </p:txBody>
      </p:sp>
      <p:pic>
        <p:nvPicPr>
          <p:cNvPr id="7" name="Grafik 6"/>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10149096" y="6631200"/>
            <a:ext cx="1014504" cy="136800"/>
          </a:xfrm>
          <a:prstGeom prst="rect">
            <a:avLst/>
          </a:prstGeom>
        </p:spPr>
      </p:pic>
    </p:spTree>
    <p:extLst>
      <p:ext uri="{BB962C8B-B14F-4D97-AF65-F5344CB8AC3E}">
        <p14:creationId xmlns:p14="http://schemas.microsoft.com/office/powerpoint/2010/main" val="1056949753"/>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4" r:id="rId14"/>
  </p:sldLayoutIdLst>
  <p:hf hdr="0"/>
  <p:txStyles>
    <p:titleStyle>
      <a:lvl1pPr algn="l" defTabSz="914400" rtl="0" eaLnBrk="1" latinLnBrk="0" hangingPunct="1">
        <a:lnSpc>
          <a:spcPct val="120000"/>
        </a:lnSpc>
        <a:spcBef>
          <a:spcPct val="0"/>
        </a:spcBef>
        <a:buNone/>
        <a:defRPr sz="1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200"/>
        </a:spcBef>
        <a:buFont typeface="Wingdings 3" panose="05040102010807070707" pitchFamily="18" charset="2"/>
        <a:buChar char=""/>
        <a:defRPr sz="16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Wingdings 3" panose="05040102010807070707" pitchFamily="18" charset="2"/>
        <a:buChar char=""/>
        <a:defRPr sz="1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Wingdings 3" panose="05040102010807070707" pitchFamily="18" charset="2"/>
        <a:buChar char=""/>
        <a:defRPr sz="12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Wingdings 3" panose="05040102010807070707" pitchFamily="18" charset="2"/>
        <a:buChar char=""/>
        <a:defRPr sz="11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Wingdings 3" panose="05040102010807070707" pitchFamily="18" charset="2"/>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55B5C5-455E-4420-8E6F-79AB22F358B1}"/>
              </a:ext>
            </a:extLst>
          </p:cNvPr>
          <p:cNvSpPr>
            <a:spLocks noGrp="1"/>
          </p:cNvSpPr>
          <p:nvPr>
            <p:ph type="ctrTitle"/>
          </p:nvPr>
        </p:nvSpPr>
        <p:spPr>
          <a:xfrm>
            <a:off x="867050" y="1061242"/>
            <a:ext cx="8346942" cy="900000"/>
          </a:xfrm>
        </p:spPr>
        <p:txBody>
          <a:bodyPr/>
          <a:lstStyle/>
          <a:p>
            <a:r>
              <a:rPr lang="zh-CN" altLang="en-US" dirty="0">
                <a:solidFill>
                  <a:schemeClr val="tx1"/>
                </a:solidFill>
              </a:rPr>
              <a:t>导轨直线度偏差说明</a:t>
            </a:r>
            <a:br>
              <a:rPr lang="en-US" altLang="zh-CN" dirty="0">
                <a:solidFill>
                  <a:schemeClr val="tx1"/>
                </a:solidFill>
              </a:rPr>
            </a:br>
            <a:endParaRPr lang="zh-CN" altLang="en-US" dirty="0">
              <a:solidFill>
                <a:schemeClr val="tx1"/>
              </a:solidFill>
            </a:endParaRPr>
          </a:p>
        </p:txBody>
      </p:sp>
      <p:pic>
        <p:nvPicPr>
          <p:cNvPr id="3" name="object 2">
            <a:extLst>
              <a:ext uri="{FF2B5EF4-FFF2-40B4-BE49-F238E27FC236}">
                <a16:creationId xmlns:a16="http://schemas.microsoft.com/office/drawing/2014/main" id="{8C6558E6-A9B1-89D7-91E2-D9B18A5DA897}"/>
              </a:ext>
            </a:extLst>
          </p:cNvPr>
          <p:cNvPicPr/>
          <p:nvPr/>
        </p:nvPicPr>
        <p:blipFill>
          <a:blip r:embed="rId2" cstate="print"/>
          <a:stretch>
            <a:fillRect/>
          </a:stretch>
        </p:blipFill>
        <p:spPr>
          <a:xfrm>
            <a:off x="7952232" y="-34159"/>
            <a:ext cx="4239768" cy="4155948"/>
          </a:xfrm>
          <a:prstGeom prst="rect">
            <a:avLst/>
          </a:prstGeom>
        </p:spPr>
      </p:pic>
    </p:spTree>
    <p:extLst>
      <p:ext uri="{BB962C8B-B14F-4D97-AF65-F5344CB8AC3E}">
        <p14:creationId xmlns:p14="http://schemas.microsoft.com/office/powerpoint/2010/main" val="4178282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8F3C59-27C1-470A-BB9A-D90FE6F61DBF}"/>
              </a:ext>
            </a:extLst>
          </p:cNvPr>
          <p:cNvSpPr>
            <a:spLocks noGrp="1"/>
          </p:cNvSpPr>
          <p:nvPr>
            <p:ph type="title"/>
          </p:nvPr>
        </p:nvSpPr>
        <p:spPr/>
        <p:txBody>
          <a:bodyPr/>
          <a:lstStyle/>
          <a:p>
            <a:r>
              <a:rPr lang="zh-CN" altLang="en-US" sz="2400" dirty="0"/>
              <a:t>导轨直线度偏差说明</a:t>
            </a:r>
          </a:p>
        </p:txBody>
      </p:sp>
      <p:sp>
        <p:nvSpPr>
          <p:cNvPr id="3" name="日期占位符 2">
            <a:extLst>
              <a:ext uri="{FF2B5EF4-FFF2-40B4-BE49-F238E27FC236}">
                <a16:creationId xmlns:a16="http://schemas.microsoft.com/office/drawing/2014/main" id="{7EB4C1BA-29D4-4C27-B2AB-D242758D6DCD}"/>
              </a:ext>
            </a:extLst>
          </p:cNvPr>
          <p:cNvSpPr>
            <a:spLocks noGrp="1"/>
          </p:cNvSpPr>
          <p:nvPr>
            <p:ph type="dt" sz="half" idx="10"/>
          </p:nvPr>
        </p:nvSpPr>
        <p:spPr/>
        <p:txBody>
          <a:bodyPr/>
          <a:lstStyle/>
          <a:p>
            <a:fld id="{858EAE57-1DCC-424C-B6A3-ECBC4EC8DFC0}" type="datetime1">
              <a:rPr lang="zh-CN" altLang="en-US" smtClean="0"/>
              <a:t>2024/1/12</a:t>
            </a:fld>
            <a:endParaRPr lang="de-DE"/>
          </a:p>
        </p:txBody>
      </p:sp>
      <p:sp>
        <p:nvSpPr>
          <p:cNvPr id="4" name="页脚占位符 3">
            <a:extLst>
              <a:ext uri="{FF2B5EF4-FFF2-40B4-BE49-F238E27FC236}">
                <a16:creationId xmlns:a16="http://schemas.microsoft.com/office/drawing/2014/main" id="{D9155E40-D3C8-4B9B-8BB6-9AA3765A2ED8}"/>
              </a:ext>
            </a:extLst>
          </p:cNvPr>
          <p:cNvSpPr>
            <a:spLocks noGrp="1"/>
          </p:cNvSpPr>
          <p:nvPr>
            <p:ph type="ftr" sz="quarter" idx="11"/>
          </p:nvPr>
        </p:nvSpPr>
        <p:spPr/>
        <p:txBody>
          <a:bodyPr/>
          <a:lstStyle/>
          <a:p>
            <a:r>
              <a:rPr lang="zh-CN" altLang="en-US"/>
              <a:t>费斯托工具中国</a:t>
            </a:r>
            <a:endParaRPr lang="de-DE" dirty="0"/>
          </a:p>
        </p:txBody>
      </p:sp>
      <p:sp>
        <p:nvSpPr>
          <p:cNvPr id="5" name="灯片编号占位符 4">
            <a:extLst>
              <a:ext uri="{FF2B5EF4-FFF2-40B4-BE49-F238E27FC236}">
                <a16:creationId xmlns:a16="http://schemas.microsoft.com/office/drawing/2014/main" id="{92AC4C1A-8A94-4163-B57B-59289E8B321D}"/>
              </a:ext>
            </a:extLst>
          </p:cNvPr>
          <p:cNvSpPr>
            <a:spLocks noGrp="1"/>
          </p:cNvSpPr>
          <p:nvPr>
            <p:ph type="sldNum" sz="quarter" idx="12"/>
          </p:nvPr>
        </p:nvSpPr>
        <p:spPr/>
        <p:txBody>
          <a:bodyPr/>
          <a:lstStyle/>
          <a:p>
            <a:fld id="{3DEAE57E-E6AD-44F0-96E4-4D30C9C2DCA5}" type="slidenum">
              <a:rPr lang="de-DE" smtClean="0"/>
              <a:t>2</a:t>
            </a:fld>
            <a:endParaRPr lang="de-DE" dirty="0"/>
          </a:p>
        </p:txBody>
      </p:sp>
      <p:grpSp>
        <p:nvGrpSpPr>
          <p:cNvPr id="6" name="组合 5">
            <a:extLst>
              <a:ext uri="{FF2B5EF4-FFF2-40B4-BE49-F238E27FC236}">
                <a16:creationId xmlns:a16="http://schemas.microsoft.com/office/drawing/2014/main" id="{74976D7E-43EA-3D90-36AF-343CC1F1BED7}"/>
              </a:ext>
            </a:extLst>
          </p:cNvPr>
          <p:cNvGrpSpPr/>
          <p:nvPr/>
        </p:nvGrpSpPr>
        <p:grpSpPr>
          <a:xfrm>
            <a:off x="803926" y="1182572"/>
            <a:ext cx="10339897" cy="58057"/>
            <a:chOff x="798286" y="827315"/>
            <a:chExt cx="10339897" cy="58057"/>
          </a:xfrm>
        </p:grpSpPr>
        <p:sp>
          <p:nvSpPr>
            <p:cNvPr id="7" name="矩形 6">
              <a:extLst>
                <a:ext uri="{FF2B5EF4-FFF2-40B4-BE49-F238E27FC236}">
                  <a16:creationId xmlns:a16="http://schemas.microsoft.com/office/drawing/2014/main" id="{CCC7273A-4069-9202-080E-9AD158091114}"/>
                </a:ext>
              </a:extLst>
            </p:cNvPr>
            <p:cNvSpPr/>
            <p:nvPr/>
          </p:nvSpPr>
          <p:spPr>
            <a:xfrm>
              <a:off x="798286" y="827315"/>
              <a:ext cx="928914" cy="5805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9" name="直接连接符 8">
              <a:extLst>
                <a:ext uri="{FF2B5EF4-FFF2-40B4-BE49-F238E27FC236}">
                  <a16:creationId xmlns:a16="http://schemas.microsoft.com/office/drawing/2014/main" id="{C473D5B9-FC92-9BAF-61CB-8178E666AB76}"/>
                </a:ext>
              </a:extLst>
            </p:cNvPr>
            <p:cNvCxnSpPr>
              <a:cxnSpLocks/>
            </p:cNvCxnSpPr>
            <p:nvPr/>
          </p:nvCxnSpPr>
          <p:spPr>
            <a:xfrm>
              <a:off x="798286" y="885372"/>
              <a:ext cx="10339897"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3" name="矩形 12">
            <a:extLst>
              <a:ext uri="{FF2B5EF4-FFF2-40B4-BE49-F238E27FC236}">
                <a16:creationId xmlns:a16="http://schemas.microsoft.com/office/drawing/2014/main" id="{45BBD350-ED02-D67D-1AE5-4F6186830EDE}"/>
              </a:ext>
            </a:extLst>
          </p:cNvPr>
          <p:cNvSpPr/>
          <p:nvPr/>
        </p:nvSpPr>
        <p:spPr>
          <a:xfrm>
            <a:off x="648000" y="1132122"/>
            <a:ext cx="10495823" cy="1245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dirty="0">
                <a:solidFill>
                  <a:srgbClr val="000C2F"/>
                </a:solidFill>
                <a:latin typeface="华文细黑" panose="02010600040101010101" pitchFamily="2" charset="-122"/>
                <a:ea typeface="华文细黑" panose="02010600040101010101" pitchFamily="2" charset="-122"/>
              </a:rPr>
              <a:t>近日在我司做线上直播的时候，评论区有粉丝对我司在售的导轨直线度精准性发表了一些不同的观点和看法。为了给到大家更专业准确的答复和说明，我们向德国总部进行了咨询，收到答复如下。</a:t>
            </a:r>
            <a:endParaRPr lang="en-US" altLang="zh-CN" dirty="0">
              <a:solidFill>
                <a:srgbClr val="000C2F"/>
              </a:solidFill>
              <a:latin typeface="华文细黑" panose="02010600040101010101" pitchFamily="2" charset="-122"/>
              <a:ea typeface="华文细黑" panose="02010600040101010101" pitchFamily="2" charset="-122"/>
            </a:endParaRPr>
          </a:p>
        </p:txBody>
      </p:sp>
      <p:pic>
        <p:nvPicPr>
          <p:cNvPr id="28" name="图片 27">
            <a:extLst>
              <a:ext uri="{FF2B5EF4-FFF2-40B4-BE49-F238E27FC236}">
                <a16:creationId xmlns:a16="http://schemas.microsoft.com/office/drawing/2014/main" id="{C5D09C8C-9CF6-869C-1059-F1716E7164B1}"/>
              </a:ext>
            </a:extLst>
          </p:cNvPr>
          <p:cNvPicPr>
            <a:picLocks noChangeAspect="1"/>
          </p:cNvPicPr>
          <p:nvPr/>
        </p:nvPicPr>
        <p:blipFill>
          <a:blip r:embed="rId2"/>
          <a:stretch>
            <a:fillRect/>
          </a:stretch>
        </p:blipFill>
        <p:spPr>
          <a:xfrm>
            <a:off x="2418674" y="2436033"/>
            <a:ext cx="7354652" cy="3547087"/>
          </a:xfrm>
          <a:prstGeom prst="rect">
            <a:avLst/>
          </a:prstGeom>
        </p:spPr>
      </p:pic>
    </p:spTree>
    <p:extLst>
      <p:ext uri="{BB962C8B-B14F-4D97-AF65-F5344CB8AC3E}">
        <p14:creationId xmlns:p14="http://schemas.microsoft.com/office/powerpoint/2010/main" val="1679947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Grafik 4" descr="image001.png">
            <a:extLst>
              <a:ext uri="{FF2B5EF4-FFF2-40B4-BE49-F238E27FC236}">
                <a16:creationId xmlns:a16="http://schemas.microsoft.com/office/drawing/2014/main" id="{74F47A20-0CBD-9ED5-9D4D-22041A8C7F9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0446" y="1453883"/>
            <a:ext cx="6922011" cy="492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a:extLst>
              <a:ext uri="{FF2B5EF4-FFF2-40B4-BE49-F238E27FC236}">
                <a16:creationId xmlns:a16="http://schemas.microsoft.com/office/drawing/2014/main" id="{0E8F3C59-27C1-470A-BB9A-D90FE6F61DBF}"/>
              </a:ext>
            </a:extLst>
          </p:cNvPr>
          <p:cNvSpPr>
            <a:spLocks noGrp="1"/>
          </p:cNvSpPr>
          <p:nvPr>
            <p:ph type="title"/>
          </p:nvPr>
        </p:nvSpPr>
        <p:spPr/>
        <p:txBody>
          <a:bodyPr/>
          <a:lstStyle/>
          <a:p>
            <a:r>
              <a:rPr lang="zh-CN" altLang="en-US" sz="2400" dirty="0"/>
              <a:t>导轨直线度生产工艺文件</a:t>
            </a:r>
          </a:p>
        </p:txBody>
      </p:sp>
      <p:sp>
        <p:nvSpPr>
          <p:cNvPr id="3" name="日期占位符 2">
            <a:extLst>
              <a:ext uri="{FF2B5EF4-FFF2-40B4-BE49-F238E27FC236}">
                <a16:creationId xmlns:a16="http://schemas.microsoft.com/office/drawing/2014/main" id="{7EB4C1BA-29D4-4C27-B2AB-D242758D6DCD}"/>
              </a:ext>
            </a:extLst>
          </p:cNvPr>
          <p:cNvSpPr>
            <a:spLocks noGrp="1"/>
          </p:cNvSpPr>
          <p:nvPr>
            <p:ph type="dt" sz="half" idx="10"/>
          </p:nvPr>
        </p:nvSpPr>
        <p:spPr/>
        <p:txBody>
          <a:bodyPr/>
          <a:lstStyle/>
          <a:p>
            <a:fld id="{858EAE57-1DCC-424C-B6A3-ECBC4EC8DFC0}" type="datetime1">
              <a:rPr lang="zh-CN" altLang="en-US" smtClean="0"/>
              <a:t>2024/1/12</a:t>
            </a:fld>
            <a:endParaRPr lang="de-DE"/>
          </a:p>
        </p:txBody>
      </p:sp>
      <p:sp>
        <p:nvSpPr>
          <p:cNvPr id="4" name="页脚占位符 3">
            <a:extLst>
              <a:ext uri="{FF2B5EF4-FFF2-40B4-BE49-F238E27FC236}">
                <a16:creationId xmlns:a16="http://schemas.microsoft.com/office/drawing/2014/main" id="{D9155E40-D3C8-4B9B-8BB6-9AA3765A2ED8}"/>
              </a:ext>
            </a:extLst>
          </p:cNvPr>
          <p:cNvSpPr>
            <a:spLocks noGrp="1"/>
          </p:cNvSpPr>
          <p:nvPr>
            <p:ph type="ftr" sz="quarter" idx="11"/>
          </p:nvPr>
        </p:nvSpPr>
        <p:spPr/>
        <p:txBody>
          <a:bodyPr/>
          <a:lstStyle/>
          <a:p>
            <a:r>
              <a:rPr lang="zh-CN" altLang="en-US"/>
              <a:t>费斯托工具中国</a:t>
            </a:r>
            <a:endParaRPr lang="de-DE" dirty="0"/>
          </a:p>
        </p:txBody>
      </p:sp>
      <p:sp>
        <p:nvSpPr>
          <p:cNvPr id="5" name="灯片编号占位符 4">
            <a:extLst>
              <a:ext uri="{FF2B5EF4-FFF2-40B4-BE49-F238E27FC236}">
                <a16:creationId xmlns:a16="http://schemas.microsoft.com/office/drawing/2014/main" id="{92AC4C1A-8A94-4163-B57B-59289E8B321D}"/>
              </a:ext>
            </a:extLst>
          </p:cNvPr>
          <p:cNvSpPr>
            <a:spLocks noGrp="1"/>
          </p:cNvSpPr>
          <p:nvPr>
            <p:ph type="sldNum" sz="quarter" idx="12"/>
          </p:nvPr>
        </p:nvSpPr>
        <p:spPr/>
        <p:txBody>
          <a:bodyPr/>
          <a:lstStyle/>
          <a:p>
            <a:fld id="{3DEAE57E-E6AD-44F0-96E4-4D30C9C2DCA5}" type="slidenum">
              <a:rPr lang="de-DE" smtClean="0"/>
              <a:t>3</a:t>
            </a:fld>
            <a:endParaRPr lang="de-DE" dirty="0"/>
          </a:p>
        </p:txBody>
      </p:sp>
      <p:grpSp>
        <p:nvGrpSpPr>
          <p:cNvPr id="6" name="组合 5">
            <a:extLst>
              <a:ext uri="{FF2B5EF4-FFF2-40B4-BE49-F238E27FC236}">
                <a16:creationId xmlns:a16="http://schemas.microsoft.com/office/drawing/2014/main" id="{74976D7E-43EA-3D90-36AF-343CC1F1BED7}"/>
              </a:ext>
            </a:extLst>
          </p:cNvPr>
          <p:cNvGrpSpPr/>
          <p:nvPr/>
        </p:nvGrpSpPr>
        <p:grpSpPr>
          <a:xfrm>
            <a:off x="803926" y="1182572"/>
            <a:ext cx="10339897" cy="58057"/>
            <a:chOff x="798286" y="827315"/>
            <a:chExt cx="10339897" cy="58057"/>
          </a:xfrm>
        </p:grpSpPr>
        <p:sp>
          <p:nvSpPr>
            <p:cNvPr id="7" name="矩形 6">
              <a:extLst>
                <a:ext uri="{FF2B5EF4-FFF2-40B4-BE49-F238E27FC236}">
                  <a16:creationId xmlns:a16="http://schemas.microsoft.com/office/drawing/2014/main" id="{CCC7273A-4069-9202-080E-9AD158091114}"/>
                </a:ext>
              </a:extLst>
            </p:cNvPr>
            <p:cNvSpPr/>
            <p:nvPr/>
          </p:nvSpPr>
          <p:spPr>
            <a:xfrm>
              <a:off x="798286" y="827315"/>
              <a:ext cx="928914" cy="5805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9" name="直接连接符 8">
              <a:extLst>
                <a:ext uri="{FF2B5EF4-FFF2-40B4-BE49-F238E27FC236}">
                  <a16:creationId xmlns:a16="http://schemas.microsoft.com/office/drawing/2014/main" id="{C473D5B9-FC92-9BAF-61CB-8178E666AB76}"/>
                </a:ext>
              </a:extLst>
            </p:cNvPr>
            <p:cNvCxnSpPr>
              <a:cxnSpLocks/>
            </p:cNvCxnSpPr>
            <p:nvPr/>
          </p:nvCxnSpPr>
          <p:spPr>
            <a:xfrm>
              <a:off x="798286" y="885372"/>
              <a:ext cx="10339897"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8" name="矩形 7">
            <a:extLst>
              <a:ext uri="{FF2B5EF4-FFF2-40B4-BE49-F238E27FC236}">
                <a16:creationId xmlns:a16="http://schemas.microsoft.com/office/drawing/2014/main" id="{7946C693-FA76-7719-1A69-325C97D4D6E5}"/>
              </a:ext>
            </a:extLst>
          </p:cNvPr>
          <p:cNvSpPr/>
          <p:nvPr/>
        </p:nvSpPr>
        <p:spPr>
          <a:xfrm>
            <a:off x="5882739" y="2174078"/>
            <a:ext cx="765823" cy="212170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7E2A834E-3A77-30A9-807F-BA62DF0FE9DC}"/>
              </a:ext>
            </a:extLst>
          </p:cNvPr>
          <p:cNvSpPr/>
          <p:nvPr/>
        </p:nvSpPr>
        <p:spPr>
          <a:xfrm>
            <a:off x="5049477" y="2174076"/>
            <a:ext cx="628557" cy="2121709"/>
          </a:xfrm>
          <a:prstGeom prst="rect">
            <a:avLst/>
          </a:prstGeom>
          <a:noFill/>
          <a:ln w="34925">
            <a:solidFill>
              <a:srgbClr val="4DA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a16="http://schemas.microsoft.com/office/drawing/2014/main" id="{64916F2A-BB96-6FD1-12F6-3516CAEC6C84}"/>
              </a:ext>
            </a:extLst>
          </p:cNvPr>
          <p:cNvSpPr/>
          <p:nvPr/>
        </p:nvSpPr>
        <p:spPr>
          <a:xfrm>
            <a:off x="7524193" y="1453883"/>
            <a:ext cx="1524929" cy="460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000" b="1" dirty="0">
                <a:solidFill>
                  <a:schemeClr val="tx1"/>
                </a:solidFill>
                <a:latin typeface="+mj-lt"/>
                <a:ea typeface="+mj-ea"/>
                <a:cs typeface="+mj-cs"/>
              </a:rPr>
              <a:t>工艺要求：</a:t>
            </a:r>
            <a:endParaRPr lang="en-US" altLang="zh-CN" sz="2000" b="1" dirty="0">
              <a:solidFill>
                <a:schemeClr val="tx1"/>
              </a:solidFill>
              <a:latin typeface="+mj-lt"/>
              <a:ea typeface="+mj-ea"/>
              <a:cs typeface="+mj-cs"/>
            </a:endParaRPr>
          </a:p>
        </p:txBody>
      </p:sp>
      <p:graphicFrame>
        <p:nvGraphicFramePr>
          <p:cNvPr id="45" name="表格 44">
            <a:extLst>
              <a:ext uri="{FF2B5EF4-FFF2-40B4-BE49-F238E27FC236}">
                <a16:creationId xmlns:a16="http://schemas.microsoft.com/office/drawing/2014/main" id="{E97D12B6-2861-8064-ECC3-2B2BA420B92E}"/>
              </a:ext>
            </a:extLst>
          </p:cNvPr>
          <p:cNvGraphicFramePr>
            <a:graphicFrameLocks noGrp="1"/>
          </p:cNvGraphicFramePr>
          <p:nvPr>
            <p:extLst>
              <p:ext uri="{D42A27DB-BD31-4B8C-83A1-F6EECF244321}">
                <p14:modId xmlns:p14="http://schemas.microsoft.com/office/powerpoint/2010/main" val="2552632045"/>
              </p:ext>
            </p:extLst>
          </p:nvPr>
        </p:nvGraphicFramePr>
        <p:xfrm>
          <a:off x="7669943" y="2387186"/>
          <a:ext cx="3814134" cy="3505488"/>
        </p:xfrm>
        <a:graphic>
          <a:graphicData uri="http://schemas.openxmlformats.org/drawingml/2006/table">
            <a:tbl>
              <a:tblPr/>
              <a:tblGrid>
                <a:gridCol w="939976">
                  <a:extLst>
                    <a:ext uri="{9D8B030D-6E8A-4147-A177-3AD203B41FA5}">
                      <a16:colId xmlns:a16="http://schemas.microsoft.com/office/drawing/2014/main" val="214135275"/>
                    </a:ext>
                  </a:extLst>
                </a:gridCol>
                <a:gridCol w="939976">
                  <a:extLst>
                    <a:ext uri="{9D8B030D-6E8A-4147-A177-3AD203B41FA5}">
                      <a16:colId xmlns:a16="http://schemas.microsoft.com/office/drawing/2014/main" val="3403476088"/>
                    </a:ext>
                  </a:extLst>
                </a:gridCol>
                <a:gridCol w="1934182">
                  <a:extLst>
                    <a:ext uri="{9D8B030D-6E8A-4147-A177-3AD203B41FA5}">
                      <a16:colId xmlns:a16="http://schemas.microsoft.com/office/drawing/2014/main" val="1137605485"/>
                    </a:ext>
                  </a:extLst>
                </a:gridCol>
              </a:tblGrid>
              <a:tr h="575528">
                <a:tc>
                  <a:txBody>
                    <a:bodyPr/>
                    <a:lstStyle/>
                    <a:p>
                      <a:pPr algn="ctr" fontAlgn="ctr"/>
                      <a:r>
                        <a:rPr lang="zh-CN" sz="1400" b="1" i="0" u="none" strike="noStrike" dirty="0">
                          <a:solidFill>
                            <a:srgbClr val="000000"/>
                          </a:solidFill>
                          <a:effectLst/>
                          <a:latin typeface="+mn-ea"/>
                          <a:ea typeface="+mn-ea"/>
                        </a:rPr>
                        <a:t>订号</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zh-CN" sz="1400" b="1" i="0" u="none" strike="noStrike" dirty="0">
                          <a:solidFill>
                            <a:srgbClr val="000000"/>
                          </a:solidFill>
                          <a:effectLst/>
                          <a:latin typeface="+mn-ea"/>
                          <a:ea typeface="+mn-ea"/>
                        </a:rPr>
                        <a:t>型号</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zh-CN" sz="1400" b="1" i="0" u="none" strike="noStrike" dirty="0">
                          <a:solidFill>
                            <a:srgbClr val="000000"/>
                          </a:solidFill>
                          <a:effectLst/>
                          <a:latin typeface="+mn-ea"/>
                          <a:ea typeface="+mn-ea"/>
                        </a:rPr>
                        <a:t>直线度最大允许公差</a:t>
                      </a:r>
                      <a:br>
                        <a:rPr lang="en-US" altLang="zh-CN" sz="1400" b="1" i="0" u="none" strike="noStrike" dirty="0">
                          <a:solidFill>
                            <a:srgbClr val="000000"/>
                          </a:solidFill>
                          <a:effectLst/>
                          <a:latin typeface="+mn-ea"/>
                          <a:ea typeface="+mn-ea"/>
                        </a:rPr>
                      </a:br>
                      <a:r>
                        <a:rPr lang="zh-CN" altLang="en-US" sz="1400" b="1" i="0" u="none" strike="noStrike" dirty="0">
                          <a:solidFill>
                            <a:srgbClr val="000000"/>
                          </a:solidFill>
                          <a:effectLst/>
                          <a:latin typeface="+mn-ea"/>
                          <a:ea typeface="+mn-ea"/>
                        </a:rPr>
                        <a:t>（</a:t>
                      </a:r>
                      <a:r>
                        <a:rPr lang="en-US" altLang="zh-CN" sz="1400" b="1" i="0" u="none" strike="noStrike" dirty="0">
                          <a:solidFill>
                            <a:srgbClr val="000000"/>
                          </a:solidFill>
                          <a:effectLst/>
                          <a:latin typeface="+mn-ea"/>
                          <a:ea typeface="+mn-ea"/>
                        </a:rPr>
                        <a:t>mm)</a:t>
                      </a:r>
                      <a:endParaRPr lang="zh-CN" sz="1400" b="1" i="0" u="none" strike="noStrike" dirty="0">
                        <a:solidFill>
                          <a:srgbClr val="000000"/>
                        </a:solidFill>
                        <a:effectLst/>
                        <a:latin typeface="+mn-ea"/>
                        <a:ea typeface="+mn-e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72830543"/>
                  </a:ext>
                </a:extLst>
              </a:tr>
              <a:tr h="366245">
                <a:tc>
                  <a:txBody>
                    <a:bodyPr/>
                    <a:lstStyle/>
                    <a:p>
                      <a:pPr algn="ctr" fontAlgn="ctr"/>
                      <a:r>
                        <a:rPr lang="en-US" sz="1400" b="0" i="0" u="none" strike="noStrike">
                          <a:solidFill>
                            <a:srgbClr val="000000"/>
                          </a:solidFill>
                          <a:effectLst/>
                          <a:latin typeface="+mn-ea"/>
                          <a:ea typeface="+mn-ea"/>
                        </a:rPr>
                        <a:t>491499</a:t>
                      </a:r>
                      <a:endParaRPr lang="zh-CN" sz="1400" b="0" i="0" u="none" strike="noStrike">
                        <a:solidFill>
                          <a:srgbClr val="000000"/>
                        </a:solidFill>
                        <a:effectLst/>
                        <a:latin typeface="+mn-ea"/>
                        <a:ea typeface="+mn-e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mn-ea"/>
                          <a:ea typeface="+mn-ea"/>
                        </a:rPr>
                        <a:t>FS 800/2</a:t>
                      </a:r>
                      <a:endParaRPr lang="zh-CN" sz="1400" b="0" i="0" u="none" strike="noStrike" dirty="0">
                        <a:solidFill>
                          <a:srgbClr val="000000"/>
                        </a:solidFill>
                        <a:effectLst/>
                        <a:latin typeface="+mn-ea"/>
                        <a:ea typeface="+mn-e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sz="1400" b="1" i="0" u="none" strike="noStrike" dirty="0">
                          <a:solidFill>
                            <a:srgbClr val="000000"/>
                          </a:solidFill>
                          <a:effectLst/>
                          <a:latin typeface="+mn-ea"/>
                          <a:ea typeface="+mn-ea"/>
                        </a:rPr>
                        <a:t>0.7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31341160"/>
                  </a:ext>
                </a:extLst>
              </a:tr>
              <a:tr h="366245">
                <a:tc>
                  <a:txBody>
                    <a:bodyPr/>
                    <a:lstStyle/>
                    <a:p>
                      <a:pPr algn="ctr" fontAlgn="ctr"/>
                      <a:r>
                        <a:rPr lang="en-US" sz="1400" b="0" i="0" u="none" strike="noStrike">
                          <a:solidFill>
                            <a:srgbClr val="000000"/>
                          </a:solidFill>
                          <a:effectLst/>
                          <a:latin typeface="+mn-ea"/>
                          <a:ea typeface="+mn-ea"/>
                        </a:rPr>
                        <a:t>491504</a:t>
                      </a:r>
                      <a:endParaRPr lang="zh-CN" sz="1400" b="0" i="0" u="none" strike="noStrike">
                        <a:solidFill>
                          <a:srgbClr val="000000"/>
                        </a:solidFill>
                        <a:effectLst/>
                        <a:latin typeface="+mn-ea"/>
                        <a:ea typeface="+mn-e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mn-ea"/>
                          <a:ea typeface="+mn-ea"/>
                        </a:rPr>
                        <a:t>FS 1080/2</a:t>
                      </a:r>
                      <a:endParaRPr lang="zh-CN" sz="1400" b="0" i="0" u="none" strike="noStrike">
                        <a:solidFill>
                          <a:srgbClr val="000000"/>
                        </a:solidFill>
                        <a:effectLst/>
                        <a:latin typeface="+mn-ea"/>
                        <a:ea typeface="+mn-e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sz="1400" b="1" i="0" u="none" strike="noStrike" dirty="0">
                          <a:solidFill>
                            <a:srgbClr val="000000"/>
                          </a:solidFill>
                          <a:effectLst/>
                          <a:latin typeface="+mn-ea"/>
                          <a:ea typeface="+mn-ea"/>
                        </a:rPr>
                        <a:t>0.8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09606070"/>
                  </a:ext>
                </a:extLst>
              </a:tr>
              <a:tr h="366245">
                <a:tc>
                  <a:txBody>
                    <a:bodyPr/>
                    <a:lstStyle/>
                    <a:p>
                      <a:pPr algn="ctr" fontAlgn="ctr"/>
                      <a:r>
                        <a:rPr lang="en-US" sz="1400" b="0" i="0" u="none" strike="noStrike">
                          <a:solidFill>
                            <a:srgbClr val="000000"/>
                          </a:solidFill>
                          <a:effectLst/>
                          <a:latin typeface="+mn-ea"/>
                          <a:ea typeface="+mn-ea"/>
                        </a:rPr>
                        <a:t>491498</a:t>
                      </a:r>
                      <a:endParaRPr lang="zh-CN" sz="1400" b="0" i="0" u="none" strike="noStrike">
                        <a:solidFill>
                          <a:srgbClr val="000000"/>
                        </a:solidFill>
                        <a:effectLst/>
                        <a:latin typeface="+mn-ea"/>
                        <a:ea typeface="+mn-e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mn-ea"/>
                          <a:ea typeface="+mn-ea"/>
                        </a:rPr>
                        <a:t>FS 1400/2</a:t>
                      </a:r>
                      <a:endParaRPr lang="zh-CN" sz="1400" b="0" i="0" u="none" strike="noStrike">
                        <a:solidFill>
                          <a:srgbClr val="000000"/>
                        </a:solidFill>
                        <a:effectLst/>
                        <a:latin typeface="+mn-ea"/>
                        <a:ea typeface="+mn-e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sz="1400" b="1" i="0" u="none" strike="noStrike" dirty="0">
                          <a:solidFill>
                            <a:srgbClr val="000000"/>
                          </a:solidFill>
                          <a:effectLst/>
                          <a:latin typeface="+mn-ea"/>
                          <a:ea typeface="+mn-ea"/>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11509145"/>
                  </a:ext>
                </a:extLst>
              </a:tr>
              <a:tr h="366245">
                <a:tc>
                  <a:txBody>
                    <a:bodyPr/>
                    <a:lstStyle/>
                    <a:p>
                      <a:pPr algn="ctr" fontAlgn="ctr"/>
                      <a:r>
                        <a:rPr lang="en-US" sz="1400" b="0" i="0" u="none" strike="noStrike">
                          <a:solidFill>
                            <a:srgbClr val="000000"/>
                          </a:solidFill>
                          <a:effectLst/>
                          <a:latin typeface="+mn-ea"/>
                          <a:ea typeface="+mn-ea"/>
                        </a:rPr>
                        <a:t>491503</a:t>
                      </a:r>
                      <a:endParaRPr lang="zh-CN" sz="1400" b="0" i="0" u="none" strike="noStrike">
                        <a:solidFill>
                          <a:srgbClr val="000000"/>
                        </a:solidFill>
                        <a:effectLst/>
                        <a:latin typeface="+mn-ea"/>
                        <a:ea typeface="+mn-e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mn-ea"/>
                          <a:ea typeface="+mn-ea"/>
                        </a:rPr>
                        <a:t>FS 1900/2</a:t>
                      </a:r>
                      <a:endParaRPr lang="zh-CN" sz="1400" b="0" i="0" u="none" strike="noStrike">
                        <a:solidFill>
                          <a:srgbClr val="000000"/>
                        </a:solidFill>
                        <a:effectLst/>
                        <a:latin typeface="+mn-ea"/>
                        <a:ea typeface="+mn-e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sz="1400" b="1" i="0" u="none" strike="noStrike" dirty="0">
                          <a:solidFill>
                            <a:srgbClr val="000000"/>
                          </a:solidFill>
                          <a:effectLst/>
                          <a:latin typeface="+mn-ea"/>
                          <a:ea typeface="+mn-ea"/>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72268788"/>
                  </a:ext>
                </a:extLst>
              </a:tr>
              <a:tr h="366245">
                <a:tc>
                  <a:txBody>
                    <a:bodyPr/>
                    <a:lstStyle/>
                    <a:p>
                      <a:pPr algn="ctr" fontAlgn="ctr"/>
                      <a:r>
                        <a:rPr lang="en-US" sz="1400" b="0" i="0" u="none" strike="noStrike">
                          <a:solidFill>
                            <a:srgbClr val="000000"/>
                          </a:solidFill>
                          <a:effectLst/>
                          <a:latin typeface="+mn-ea"/>
                          <a:ea typeface="+mn-ea"/>
                        </a:rPr>
                        <a:t>491502</a:t>
                      </a:r>
                      <a:endParaRPr lang="zh-CN" sz="1400" b="0" i="0" u="none" strike="noStrike">
                        <a:solidFill>
                          <a:srgbClr val="000000"/>
                        </a:solidFill>
                        <a:effectLst/>
                        <a:latin typeface="+mn-ea"/>
                        <a:ea typeface="+mn-e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mn-ea"/>
                          <a:ea typeface="+mn-ea"/>
                        </a:rPr>
                        <a:t>FS 2400/2</a:t>
                      </a:r>
                      <a:endParaRPr lang="zh-CN" sz="1400" b="0" i="0" u="none" strike="noStrike">
                        <a:solidFill>
                          <a:srgbClr val="000000"/>
                        </a:solidFill>
                        <a:effectLst/>
                        <a:latin typeface="+mn-ea"/>
                        <a:ea typeface="+mn-e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sz="1400" b="1" i="0" u="none" strike="noStrike" dirty="0">
                          <a:solidFill>
                            <a:srgbClr val="000000"/>
                          </a:solidFill>
                          <a:effectLst/>
                          <a:latin typeface="+mn-ea"/>
                          <a:ea typeface="+mn-ea"/>
                        </a:rPr>
                        <a: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571801651"/>
                  </a:ext>
                </a:extLst>
              </a:tr>
              <a:tr h="366245">
                <a:tc>
                  <a:txBody>
                    <a:bodyPr/>
                    <a:lstStyle/>
                    <a:p>
                      <a:pPr algn="ctr" fontAlgn="ctr"/>
                      <a:r>
                        <a:rPr lang="en-US" sz="1400" b="0" i="0" u="none" strike="noStrike">
                          <a:solidFill>
                            <a:srgbClr val="000000"/>
                          </a:solidFill>
                          <a:effectLst/>
                          <a:latin typeface="+mn-ea"/>
                          <a:ea typeface="+mn-ea"/>
                        </a:rPr>
                        <a:t>491937</a:t>
                      </a:r>
                      <a:endParaRPr lang="zh-CN" sz="1400" b="0" i="0" u="none" strike="noStrike">
                        <a:solidFill>
                          <a:srgbClr val="000000"/>
                        </a:solidFill>
                        <a:effectLst/>
                        <a:latin typeface="+mn-ea"/>
                        <a:ea typeface="+mn-e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mn-ea"/>
                          <a:ea typeface="+mn-ea"/>
                        </a:rPr>
                        <a:t>FS 2700/2</a:t>
                      </a:r>
                      <a:endParaRPr lang="zh-CN" sz="1400" b="0" i="0" u="none" strike="noStrike">
                        <a:solidFill>
                          <a:srgbClr val="000000"/>
                        </a:solidFill>
                        <a:effectLst/>
                        <a:latin typeface="+mn-ea"/>
                        <a:ea typeface="+mn-e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sz="1400" b="1" i="0" u="none" strike="noStrike" dirty="0">
                          <a:solidFill>
                            <a:srgbClr val="000000"/>
                          </a:solidFill>
                          <a:effectLst/>
                          <a:latin typeface="+mn-ea"/>
                          <a:ea typeface="+mn-ea"/>
                        </a:rPr>
                        <a: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17124481"/>
                  </a:ext>
                </a:extLst>
              </a:tr>
              <a:tr h="366245">
                <a:tc>
                  <a:txBody>
                    <a:bodyPr/>
                    <a:lstStyle/>
                    <a:p>
                      <a:pPr algn="ctr" fontAlgn="ctr"/>
                      <a:r>
                        <a:rPr lang="en-US" sz="1400" b="0" i="0" u="none" strike="noStrike">
                          <a:solidFill>
                            <a:srgbClr val="000000"/>
                          </a:solidFill>
                          <a:effectLst/>
                          <a:latin typeface="+mn-ea"/>
                          <a:ea typeface="+mn-ea"/>
                        </a:rPr>
                        <a:t>491501</a:t>
                      </a:r>
                      <a:endParaRPr lang="zh-CN" sz="1400" b="0" i="0" u="none" strike="noStrike">
                        <a:solidFill>
                          <a:srgbClr val="000000"/>
                        </a:solidFill>
                        <a:effectLst/>
                        <a:latin typeface="+mn-ea"/>
                        <a:ea typeface="+mn-e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mn-ea"/>
                          <a:ea typeface="+mn-ea"/>
                        </a:rPr>
                        <a:t>FS 3000/2</a:t>
                      </a:r>
                      <a:endParaRPr lang="zh-CN" sz="1400" b="0" i="0" u="none" strike="noStrike">
                        <a:solidFill>
                          <a:srgbClr val="000000"/>
                        </a:solidFill>
                        <a:effectLst/>
                        <a:latin typeface="+mn-ea"/>
                        <a:ea typeface="+mn-e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sz="1400" b="1" i="0" u="none" strike="noStrike" dirty="0">
                          <a:solidFill>
                            <a:srgbClr val="000000"/>
                          </a:solidFill>
                          <a:effectLst/>
                          <a:latin typeface="+mn-ea"/>
                          <a:ea typeface="+mn-ea"/>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34919890"/>
                  </a:ext>
                </a:extLst>
              </a:tr>
              <a:tr h="366245">
                <a:tc>
                  <a:txBody>
                    <a:bodyPr/>
                    <a:lstStyle/>
                    <a:p>
                      <a:pPr algn="ctr" fontAlgn="ctr"/>
                      <a:r>
                        <a:rPr lang="en-US" sz="1400" b="0" i="0" u="none" strike="noStrike">
                          <a:solidFill>
                            <a:srgbClr val="000000"/>
                          </a:solidFill>
                          <a:effectLst/>
                          <a:latin typeface="+mn-ea"/>
                          <a:ea typeface="+mn-ea"/>
                        </a:rPr>
                        <a:t>491500</a:t>
                      </a:r>
                      <a:endParaRPr lang="zh-CN" sz="1400" b="0" i="0" u="none" strike="noStrike">
                        <a:solidFill>
                          <a:srgbClr val="000000"/>
                        </a:solidFill>
                        <a:effectLst/>
                        <a:latin typeface="+mn-ea"/>
                        <a:ea typeface="+mn-e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mn-ea"/>
                          <a:ea typeface="+mn-ea"/>
                        </a:rPr>
                        <a:t>FS 5000/2</a:t>
                      </a:r>
                      <a:endParaRPr lang="zh-CN" sz="1400" b="0" i="0" u="none" strike="noStrike">
                        <a:solidFill>
                          <a:srgbClr val="000000"/>
                        </a:solidFill>
                        <a:effectLst/>
                        <a:latin typeface="+mn-ea"/>
                        <a:ea typeface="+mn-e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sz="1400" b="1" i="0" u="none" strike="noStrike" dirty="0">
                          <a:solidFill>
                            <a:srgbClr val="000000"/>
                          </a:solidFill>
                          <a:effectLst/>
                          <a:latin typeface="+mn-ea"/>
                          <a:ea typeface="+mn-ea"/>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20469992"/>
                  </a:ext>
                </a:extLst>
              </a:tr>
            </a:tbl>
          </a:graphicData>
        </a:graphic>
      </p:graphicFrame>
      <p:sp>
        <p:nvSpPr>
          <p:cNvPr id="46" name="椭圆 45">
            <a:extLst>
              <a:ext uri="{FF2B5EF4-FFF2-40B4-BE49-F238E27FC236}">
                <a16:creationId xmlns:a16="http://schemas.microsoft.com/office/drawing/2014/main" id="{9E980B34-28DA-83B8-4946-597FA7CF57F6}"/>
              </a:ext>
            </a:extLst>
          </p:cNvPr>
          <p:cNvSpPr/>
          <p:nvPr/>
        </p:nvSpPr>
        <p:spPr>
          <a:xfrm>
            <a:off x="9372366" y="2387186"/>
            <a:ext cx="2269028" cy="5329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99545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8F3C59-27C1-470A-BB9A-D90FE6F61DBF}"/>
              </a:ext>
            </a:extLst>
          </p:cNvPr>
          <p:cNvSpPr>
            <a:spLocks noGrp="1"/>
          </p:cNvSpPr>
          <p:nvPr>
            <p:ph type="title"/>
          </p:nvPr>
        </p:nvSpPr>
        <p:spPr/>
        <p:txBody>
          <a:bodyPr/>
          <a:lstStyle/>
          <a:p>
            <a:r>
              <a:rPr lang="zh-CN" altLang="en-US" sz="2400" dirty="0"/>
              <a:t>直线度偏差简易测量方法</a:t>
            </a:r>
          </a:p>
        </p:txBody>
      </p:sp>
      <p:sp>
        <p:nvSpPr>
          <p:cNvPr id="3" name="日期占位符 2">
            <a:extLst>
              <a:ext uri="{FF2B5EF4-FFF2-40B4-BE49-F238E27FC236}">
                <a16:creationId xmlns:a16="http://schemas.microsoft.com/office/drawing/2014/main" id="{7EB4C1BA-29D4-4C27-B2AB-D242758D6DCD}"/>
              </a:ext>
            </a:extLst>
          </p:cNvPr>
          <p:cNvSpPr>
            <a:spLocks noGrp="1"/>
          </p:cNvSpPr>
          <p:nvPr>
            <p:ph type="dt" sz="half" idx="10"/>
          </p:nvPr>
        </p:nvSpPr>
        <p:spPr/>
        <p:txBody>
          <a:bodyPr/>
          <a:lstStyle/>
          <a:p>
            <a:fld id="{858EAE57-1DCC-424C-B6A3-ECBC4EC8DFC0}" type="datetime1">
              <a:rPr lang="zh-CN" altLang="en-US" smtClean="0"/>
              <a:t>2024/1/12</a:t>
            </a:fld>
            <a:endParaRPr lang="de-DE"/>
          </a:p>
        </p:txBody>
      </p:sp>
      <p:sp>
        <p:nvSpPr>
          <p:cNvPr id="4" name="页脚占位符 3">
            <a:extLst>
              <a:ext uri="{FF2B5EF4-FFF2-40B4-BE49-F238E27FC236}">
                <a16:creationId xmlns:a16="http://schemas.microsoft.com/office/drawing/2014/main" id="{D9155E40-D3C8-4B9B-8BB6-9AA3765A2ED8}"/>
              </a:ext>
            </a:extLst>
          </p:cNvPr>
          <p:cNvSpPr>
            <a:spLocks noGrp="1"/>
          </p:cNvSpPr>
          <p:nvPr>
            <p:ph type="ftr" sz="quarter" idx="11"/>
          </p:nvPr>
        </p:nvSpPr>
        <p:spPr/>
        <p:txBody>
          <a:bodyPr/>
          <a:lstStyle/>
          <a:p>
            <a:r>
              <a:rPr lang="zh-CN" altLang="en-US"/>
              <a:t>费斯托工具中国</a:t>
            </a:r>
            <a:endParaRPr lang="de-DE" dirty="0"/>
          </a:p>
        </p:txBody>
      </p:sp>
      <p:sp>
        <p:nvSpPr>
          <p:cNvPr id="5" name="灯片编号占位符 4">
            <a:extLst>
              <a:ext uri="{FF2B5EF4-FFF2-40B4-BE49-F238E27FC236}">
                <a16:creationId xmlns:a16="http://schemas.microsoft.com/office/drawing/2014/main" id="{92AC4C1A-8A94-4163-B57B-59289E8B321D}"/>
              </a:ext>
            </a:extLst>
          </p:cNvPr>
          <p:cNvSpPr>
            <a:spLocks noGrp="1"/>
          </p:cNvSpPr>
          <p:nvPr>
            <p:ph type="sldNum" sz="quarter" idx="12"/>
          </p:nvPr>
        </p:nvSpPr>
        <p:spPr/>
        <p:txBody>
          <a:bodyPr/>
          <a:lstStyle/>
          <a:p>
            <a:fld id="{3DEAE57E-E6AD-44F0-96E4-4D30C9C2DCA5}" type="slidenum">
              <a:rPr lang="de-DE" smtClean="0"/>
              <a:t>4</a:t>
            </a:fld>
            <a:endParaRPr lang="de-DE" dirty="0"/>
          </a:p>
        </p:txBody>
      </p:sp>
      <p:grpSp>
        <p:nvGrpSpPr>
          <p:cNvPr id="6" name="组合 5">
            <a:extLst>
              <a:ext uri="{FF2B5EF4-FFF2-40B4-BE49-F238E27FC236}">
                <a16:creationId xmlns:a16="http://schemas.microsoft.com/office/drawing/2014/main" id="{74976D7E-43EA-3D90-36AF-343CC1F1BED7}"/>
              </a:ext>
            </a:extLst>
          </p:cNvPr>
          <p:cNvGrpSpPr/>
          <p:nvPr/>
        </p:nvGrpSpPr>
        <p:grpSpPr>
          <a:xfrm>
            <a:off x="803926" y="1182572"/>
            <a:ext cx="10339897" cy="58057"/>
            <a:chOff x="798286" y="827315"/>
            <a:chExt cx="10339897" cy="58057"/>
          </a:xfrm>
        </p:grpSpPr>
        <p:sp>
          <p:nvSpPr>
            <p:cNvPr id="7" name="矩形 6">
              <a:extLst>
                <a:ext uri="{FF2B5EF4-FFF2-40B4-BE49-F238E27FC236}">
                  <a16:creationId xmlns:a16="http://schemas.microsoft.com/office/drawing/2014/main" id="{CCC7273A-4069-9202-080E-9AD158091114}"/>
                </a:ext>
              </a:extLst>
            </p:cNvPr>
            <p:cNvSpPr/>
            <p:nvPr/>
          </p:nvSpPr>
          <p:spPr>
            <a:xfrm>
              <a:off x="798286" y="827315"/>
              <a:ext cx="928914" cy="5805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9" name="直接连接符 8">
              <a:extLst>
                <a:ext uri="{FF2B5EF4-FFF2-40B4-BE49-F238E27FC236}">
                  <a16:creationId xmlns:a16="http://schemas.microsoft.com/office/drawing/2014/main" id="{C473D5B9-FC92-9BAF-61CB-8178E666AB76}"/>
                </a:ext>
              </a:extLst>
            </p:cNvPr>
            <p:cNvCxnSpPr>
              <a:cxnSpLocks/>
            </p:cNvCxnSpPr>
            <p:nvPr/>
          </p:nvCxnSpPr>
          <p:spPr>
            <a:xfrm>
              <a:off x="798286" y="885372"/>
              <a:ext cx="10339897"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3" name="矩形 12">
            <a:extLst>
              <a:ext uri="{FF2B5EF4-FFF2-40B4-BE49-F238E27FC236}">
                <a16:creationId xmlns:a16="http://schemas.microsoft.com/office/drawing/2014/main" id="{45BBD350-ED02-D67D-1AE5-4F6186830EDE}"/>
              </a:ext>
            </a:extLst>
          </p:cNvPr>
          <p:cNvSpPr/>
          <p:nvPr/>
        </p:nvSpPr>
        <p:spPr>
          <a:xfrm>
            <a:off x="648000" y="1391050"/>
            <a:ext cx="10495823" cy="1245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Wingdings" panose="05000000000000000000" pitchFamily="2" charset="2"/>
              <a:buChar char="n"/>
            </a:pPr>
            <a:r>
              <a:rPr lang="zh-CN" altLang="en-US" dirty="0">
                <a:solidFill>
                  <a:srgbClr val="000C2F"/>
                </a:solidFill>
                <a:latin typeface="华文细黑" panose="02010600040101010101" pitchFamily="2" charset="-122"/>
                <a:ea typeface="华文细黑" panose="02010600040101010101" pitchFamily="2" charset="-122"/>
              </a:rPr>
              <a:t>以完美直线度的量尺</a:t>
            </a:r>
            <a:r>
              <a:rPr lang="en-US" altLang="zh-CN" dirty="0">
                <a:solidFill>
                  <a:srgbClr val="000C2F"/>
                </a:solidFill>
                <a:latin typeface="华文细黑" panose="02010600040101010101" pitchFamily="2" charset="-122"/>
                <a:ea typeface="华文细黑" panose="02010600040101010101" pitchFamily="2" charset="-122"/>
              </a:rPr>
              <a:t>/</a:t>
            </a:r>
            <a:r>
              <a:rPr lang="zh-CN" altLang="en-US" dirty="0">
                <a:solidFill>
                  <a:srgbClr val="000C2F"/>
                </a:solidFill>
                <a:latin typeface="华文细黑" panose="02010600040101010101" pitchFamily="2" charset="-122"/>
                <a:ea typeface="华文细黑" panose="02010600040101010101" pitchFamily="2" charset="-122"/>
              </a:rPr>
              <a:t>量规作为基准面（代号</a:t>
            </a:r>
            <a:r>
              <a:rPr lang="en-US" altLang="zh-CN" dirty="0">
                <a:solidFill>
                  <a:srgbClr val="000C2F"/>
                </a:solidFill>
                <a:latin typeface="华文细黑" panose="02010600040101010101" pitchFamily="2" charset="-122"/>
                <a:ea typeface="华文细黑" panose="02010600040101010101" pitchFamily="2" charset="-122"/>
              </a:rPr>
              <a:t>1</a:t>
            </a:r>
            <a:r>
              <a:rPr lang="zh-CN" altLang="en-US" dirty="0">
                <a:solidFill>
                  <a:srgbClr val="000C2F"/>
                </a:solidFill>
                <a:latin typeface="华文细黑" panose="02010600040101010101" pitchFamily="2" charset="-122"/>
                <a:ea typeface="华文细黑" panose="02010600040101010101" pitchFamily="2" charset="-122"/>
              </a:rPr>
              <a:t>箭头所指），导轨一端置入该规格最大公差尺寸的塞尺（代号</a:t>
            </a:r>
            <a:r>
              <a:rPr lang="en-US" altLang="zh-CN" dirty="0">
                <a:solidFill>
                  <a:srgbClr val="000C2F"/>
                </a:solidFill>
                <a:latin typeface="华文细黑" panose="02010600040101010101" pitchFamily="2" charset="-122"/>
                <a:ea typeface="华文细黑" panose="02010600040101010101" pitchFamily="2" charset="-122"/>
              </a:rPr>
              <a:t>2</a:t>
            </a:r>
            <a:r>
              <a:rPr lang="zh-CN" altLang="en-US" dirty="0">
                <a:solidFill>
                  <a:srgbClr val="000C2F"/>
                </a:solidFill>
                <a:latin typeface="华文细黑" panose="02010600040101010101" pitchFamily="2" charset="-122"/>
                <a:ea typeface="华文细黑" panose="02010600040101010101" pitchFamily="2" charset="-122"/>
              </a:rPr>
              <a:t>，以</a:t>
            </a:r>
            <a:r>
              <a:rPr lang="en-US" altLang="zh-CN" dirty="0">
                <a:solidFill>
                  <a:srgbClr val="000C2F"/>
                </a:solidFill>
                <a:latin typeface="华文细黑" panose="02010600040101010101" pitchFamily="2" charset="-122"/>
                <a:ea typeface="华文细黑" panose="02010600040101010101" pitchFamily="2" charset="-122"/>
              </a:rPr>
              <a:t>3</a:t>
            </a:r>
            <a:r>
              <a:rPr lang="zh-CN" altLang="en-US" dirty="0">
                <a:solidFill>
                  <a:srgbClr val="000C2F"/>
                </a:solidFill>
                <a:latin typeface="华文细黑" panose="02010600040101010101" pitchFamily="2" charset="-122"/>
                <a:ea typeface="华文细黑" panose="02010600040101010101" pitchFamily="2" charset="-122"/>
              </a:rPr>
              <a:t>米导轨为例），然后测导轨另一侧间隙距离（代号</a:t>
            </a:r>
            <a:r>
              <a:rPr lang="en-US" altLang="zh-CN" dirty="0">
                <a:solidFill>
                  <a:srgbClr val="000C2F"/>
                </a:solidFill>
                <a:latin typeface="华文细黑" panose="02010600040101010101" pitchFamily="2" charset="-122"/>
                <a:ea typeface="华文细黑" panose="02010600040101010101" pitchFamily="2" charset="-122"/>
              </a:rPr>
              <a:t>3</a:t>
            </a:r>
            <a:r>
              <a:rPr lang="zh-CN" altLang="en-US" dirty="0">
                <a:solidFill>
                  <a:srgbClr val="000C2F"/>
                </a:solidFill>
                <a:latin typeface="华文细黑" panose="02010600040101010101" pitchFamily="2" charset="-122"/>
                <a:ea typeface="华文细黑" panose="02010600040101010101" pitchFamily="2" charset="-122"/>
              </a:rPr>
              <a:t>所指），</a:t>
            </a:r>
            <a:r>
              <a:rPr lang="zh-CN" altLang="en-US" dirty="0">
                <a:solidFill>
                  <a:srgbClr val="000C2F"/>
                </a:solidFill>
                <a:highlight>
                  <a:srgbClr val="FFFF00"/>
                </a:highlight>
                <a:latin typeface="华文细黑" panose="02010600040101010101" pitchFamily="2" charset="-122"/>
                <a:ea typeface="华文细黑" panose="02010600040101010101" pitchFamily="2" charset="-122"/>
              </a:rPr>
              <a:t>距离小于最大公差尺寸，说明符合生产工艺标准；如超过这一尺寸，请联系我司售后部门进行保修调换。 </a:t>
            </a:r>
            <a:endParaRPr lang="en-US" altLang="zh-CN" dirty="0">
              <a:solidFill>
                <a:srgbClr val="000C2F"/>
              </a:solidFill>
              <a:highlight>
                <a:srgbClr val="FFFF00"/>
              </a:highlight>
              <a:latin typeface="华文细黑" panose="02010600040101010101" pitchFamily="2" charset="-122"/>
              <a:ea typeface="华文细黑" panose="02010600040101010101" pitchFamily="2" charset="-122"/>
            </a:endParaRPr>
          </a:p>
        </p:txBody>
      </p:sp>
      <p:grpSp>
        <p:nvGrpSpPr>
          <p:cNvPr id="55" name="组合 54">
            <a:extLst>
              <a:ext uri="{FF2B5EF4-FFF2-40B4-BE49-F238E27FC236}">
                <a16:creationId xmlns:a16="http://schemas.microsoft.com/office/drawing/2014/main" id="{98356A92-04C1-DF8D-E354-60FF44F1C8E0}"/>
              </a:ext>
            </a:extLst>
          </p:cNvPr>
          <p:cNvGrpSpPr/>
          <p:nvPr/>
        </p:nvGrpSpPr>
        <p:grpSpPr>
          <a:xfrm>
            <a:off x="1465200" y="2913188"/>
            <a:ext cx="8935877" cy="3263889"/>
            <a:chOff x="1368000" y="2661151"/>
            <a:chExt cx="8935877" cy="3263889"/>
          </a:xfrm>
        </p:grpSpPr>
        <p:sp>
          <p:nvSpPr>
            <p:cNvPr id="33" name="Rechteck 3">
              <a:extLst>
                <a:ext uri="{FF2B5EF4-FFF2-40B4-BE49-F238E27FC236}">
                  <a16:creationId xmlns:a16="http://schemas.microsoft.com/office/drawing/2014/main" id="{341109C2-0837-EE98-F50C-A92B0AEA187B}"/>
                </a:ext>
              </a:extLst>
            </p:cNvPr>
            <p:cNvSpPr/>
            <p:nvPr/>
          </p:nvSpPr>
          <p:spPr>
            <a:xfrm>
              <a:off x="2278629" y="3185707"/>
              <a:ext cx="7197505" cy="1004978"/>
            </a:xfrm>
            <a:custGeom>
              <a:avLst/>
              <a:gdLst>
                <a:gd name="connsiteX0" fmla="*/ 0 w 7197505"/>
                <a:gd name="connsiteY0" fmla="*/ 0 h 860079"/>
                <a:gd name="connsiteX1" fmla="*/ 7197505 w 7197505"/>
                <a:gd name="connsiteY1" fmla="*/ 0 h 860079"/>
                <a:gd name="connsiteX2" fmla="*/ 7197505 w 7197505"/>
                <a:gd name="connsiteY2" fmla="*/ 860079 h 860079"/>
                <a:gd name="connsiteX3" fmla="*/ 0 w 7197505"/>
                <a:gd name="connsiteY3" fmla="*/ 860079 h 860079"/>
                <a:gd name="connsiteX4" fmla="*/ 0 w 7197505"/>
                <a:gd name="connsiteY4" fmla="*/ 0 h 860079"/>
                <a:gd name="connsiteX0" fmla="*/ 0 w 7197505"/>
                <a:gd name="connsiteY0" fmla="*/ 0 h 1004978"/>
                <a:gd name="connsiteX1" fmla="*/ 7197505 w 7197505"/>
                <a:gd name="connsiteY1" fmla="*/ 0 h 1004978"/>
                <a:gd name="connsiteX2" fmla="*/ 7197505 w 7197505"/>
                <a:gd name="connsiteY2" fmla="*/ 860079 h 1004978"/>
                <a:gd name="connsiteX3" fmla="*/ 3589700 w 7197505"/>
                <a:gd name="connsiteY3" fmla="*/ 1004934 h 1004978"/>
                <a:gd name="connsiteX4" fmla="*/ 0 w 7197505"/>
                <a:gd name="connsiteY4" fmla="*/ 860079 h 1004978"/>
                <a:gd name="connsiteX5" fmla="*/ 0 w 7197505"/>
                <a:gd name="connsiteY5" fmla="*/ 0 h 1004978"/>
                <a:gd name="connsiteX0" fmla="*/ 0 w 7197505"/>
                <a:gd name="connsiteY0" fmla="*/ 9055 h 1014033"/>
                <a:gd name="connsiteX1" fmla="*/ 3625913 w 7197505"/>
                <a:gd name="connsiteY1" fmla="*/ 0 h 1014033"/>
                <a:gd name="connsiteX2" fmla="*/ 7197505 w 7197505"/>
                <a:gd name="connsiteY2" fmla="*/ 9055 h 1014033"/>
                <a:gd name="connsiteX3" fmla="*/ 7197505 w 7197505"/>
                <a:gd name="connsiteY3" fmla="*/ 869134 h 1014033"/>
                <a:gd name="connsiteX4" fmla="*/ 3589700 w 7197505"/>
                <a:gd name="connsiteY4" fmla="*/ 1013989 h 1014033"/>
                <a:gd name="connsiteX5" fmla="*/ 0 w 7197505"/>
                <a:gd name="connsiteY5" fmla="*/ 869134 h 1014033"/>
                <a:gd name="connsiteX6" fmla="*/ 0 w 7197505"/>
                <a:gd name="connsiteY6" fmla="*/ 9055 h 1014033"/>
                <a:gd name="connsiteX0" fmla="*/ 0 w 7197505"/>
                <a:gd name="connsiteY0" fmla="*/ 0 h 1004978"/>
                <a:gd name="connsiteX1" fmla="*/ 3607806 w 7197505"/>
                <a:gd name="connsiteY1" fmla="*/ 144853 h 1004978"/>
                <a:gd name="connsiteX2" fmla="*/ 7197505 w 7197505"/>
                <a:gd name="connsiteY2" fmla="*/ 0 h 1004978"/>
                <a:gd name="connsiteX3" fmla="*/ 7197505 w 7197505"/>
                <a:gd name="connsiteY3" fmla="*/ 860079 h 1004978"/>
                <a:gd name="connsiteX4" fmla="*/ 3589700 w 7197505"/>
                <a:gd name="connsiteY4" fmla="*/ 1004934 h 1004978"/>
                <a:gd name="connsiteX5" fmla="*/ 0 w 7197505"/>
                <a:gd name="connsiteY5" fmla="*/ 860079 h 1004978"/>
                <a:gd name="connsiteX6" fmla="*/ 0 w 7197505"/>
                <a:gd name="connsiteY6" fmla="*/ 0 h 100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7505" h="1004978">
                  <a:moveTo>
                    <a:pt x="0" y="0"/>
                  </a:moveTo>
                  <a:lnTo>
                    <a:pt x="3607806" y="144853"/>
                  </a:lnTo>
                  <a:lnTo>
                    <a:pt x="7197505" y="0"/>
                  </a:lnTo>
                  <a:lnTo>
                    <a:pt x="7197505" y="860079"/>
                  </a:lnTo>
                  <a:cubicBezTo>
                    <a:pt x="5997921" y="857061"/>
                    <a:pt x="4789284" y="1007952"/>
                    <a:pt x="3589700" y="1004934"/>
                  </a:cubicBezTo>
                  <a:lnTo>
                    <a:pt x="0" y="860079"/>
                  </a:lnTo>
                  <a:lnTo>
                    <a:pt x="0" y="0"/>
                  </a:lnTo>
                  <a:close/>
                </a:path>
              </a:pathLst>
            </a:cu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hteck 4">
              <a:extLst>
                <a:ext uri="{FF2B5EF4-FFF2-40B4-BE49-F238E27FC236}">
                  <a16:creationId xmlns:a16="http://schemas.microsoft.com/office/drawing/2014/main" id="{F691D8CE-D5CA-7FA6-9EC0-D57F0955754C}"/>
                </a:ext>
              </a:extLst>
            </p:cNvPr>
            <p:cNvSpPr/>
            <p:nvPr/>
          </p:nvSpPr>
          <p:spPr>
            <a:xfrm>
              <a:off x="2265049" y="4208747"/>
              <a:ext cx="7197505" cy="371192"/>
            </a:xfrm>
            <a:prstGeom prst="rect">
              <a:avLst/>
            </a:prstGeom>
            <a:solidFill>
              <a:srgbClr val="A5A5A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5" name="Gerader Verbinder 6">
              <a:extLst>
                <a:ext uri="{FF2B5EF4-FFF2-40B4-BE49-F238E27FC236}">
                  <a16:creationId xmlns:a16="http://schemas.microsoft.com/office/drawing/2014/main" id="{5D9C57A5-A126-5DDD-96BB-3E6A573F83AE}"/>
                </a:ext>
              </a:extLst>
            </p:cNvPr>
            <p:cNvCxnSpPr>
              <a:stCxn id="33" idx="5"/>
            </p:cNvCxnSpPr>
            <p:nvPr/>
          </p:nvCxnSpPr>
          <p:spPr>
            <a:xfrm flipH="1" flipV="1">
              <a:off x="2029659" y="4036731"/>
              <a:ext cx="248970" cy="9055"/>
            </a:xfrm>
            <a:prstGeom prst="line">
              <a:avLst/>
            </a:prstGeom>
            <a:noFill/>
            <a:ln w="6350" cap="flat" cmpd="sng" algn="ctr">
              <a:solidFill>
                <a:sysClr val="windowText" lastClr="000000"/>
              </a:solidFill>
              <a:prstDash val="solid"/>
              <a:miter lim="800000"/>
            </a:ln>
            <a:effectLst/>
          </p:spPr>
        </p:cxnSp>
        <p:cxnSp>
          <p:nvCxnSpPr>
            <p:cNvPr id="36" name="Gerader Verbinder 8">
              <a:extLst>
                <a:ext uri="{FF2B5EF4-FFF2-40B4-BE49-F238E27FC236}">
                  <a16:creationId xmlns:a16="http://schemas.microsoft.com/office/drawing/2014/main" id="{4FA5A387-38FA-617B-2365-1EBCD0AF5D30}"/>
                </a:ext>
              </a:extLst>
            </p:cNvPr>
            <p:cNvCxnSpPr/>
            <p:nvPr/>
          </p:nvCxnSpPr>
          <p:spPr>
            <a:xfrm flipH="1">
              <a:off x="2029659" y="4208747"/>
              <a:ext cx="235390" cy="0"/>
            </a:xfrm>
            <a:prstGeom prst="line">
              <a:avLst/>
            </a:prstGeom>
            <a:noFill/>
            <a:ln w="6350" cap="flat" cmpd="sng" algn="ctr">
              <a:solidFill>
                <a:sysClr val="windowText" lastClr="000000"/>
              </a:solidFill>
              <a:prstDash val="solid"/>
              <a:miter lim="800000"/>
            </a:ln>
            <a:effectLst/>
          </p:spPr>
        </p:cxnSp>
        <p:cxnSp>
          <p:nvCxnSpPr>
            <p:cNvPr id="37" name="Gerade Verbindung mit Pfeil 10">
              <a:extLst>
                <a:ext uri="{FF2B5EF4-FFF2-40B4-BE49-F238E27FC236}">
                  <a16:creationId xmlns:a16="http://schemas.microsoft.com/office/drawing/2014/main" id="{DB537B91-A10F-D2D3-9B68-C4BDC7556ECD}"/>
                </a:ext>
              </a:extLst>
            </p:cNvPr>
            <p:cNvCxnSpPr/>
            <p:nvPr/>
          </p:nvCxnSpPr>
          <p:spPr>
            <a:xfrm flipV="1">
              <a:off x="2029659" y="4208747"/>
              <a:ext cx="0" cy="289666"/>
            </a:xfrm>
            <a:prstGeom prst="straightConnector1">
              <a:avLst/>
            </a:prstGeom>
            <a:noFill/>
            <a:ln w="6350" cap="flat" cmpd="sng" algn="ctr">
              <a:solidFill>
                <a:sysClr val="windowText" lastClr="000000"/>
              </a:solidFill>
              <a:prstDash val="solid"/>
              <a:miter lim="800000"/>
              <a:tailEnd type="triangle"/>
            </a:ln>
            <a:effectLst/>
          </p:spPr>
        </p:cxnSp>
        <p:cxnSp>
          <p:nvCxnSpPr>
            <p:cNvPr id="38" name="Gerade Verbindung mit Pfeil 11">
              <a:extLst>
                <a:ext uri="{FF2B5EF4-FFF2-40B4-BE49-F238E27FC236}">
                  <a16:creationId xmlns:a16="http://schemas.microsoft.com/office/drawing/2014/main" id="{F6C59472-0129-CC77-9A81-229CA957DA66}"/>
                </a:ext>
              </a:extLst>
            </p:cNvPr>
            <p:cNvCxnSpPr>
              <a:cxnSpLocks/>
            </p:cNvCxnSpPr>
            <p:nvPr/>
          </p:nvCxnSpPr>
          <p:spPr>
            <a:xfrm>
              <a:off x="2029659" y="3747065"/>
              <a:ext cx="0" cy="289666"/>
            </a:xfrm>
            <a:prstGeom prst="straightConnector1">
              <a:avLst/>
            </a:prstGeom>
            <a:noFill/>
            <a:ln w="6350" cap="flat" cmpd="sng" algn="ctr">
              <a:solidFill>
                <a:sysClr val="windowText" lastClr="000000"/>
              </a:solidFill>
              <a:prstDash val="solid"/>
              <a:miter lim="800000"/>
              <a:tailEnd type="triangle"/>
            </a:ln>
            <a:effectLst/>
          </p:spPr>
        </p:cxnSp>
        <p:grpSp>
          <p:nvGrpSpPr>
            <p:cNvPr id="39" name="Gruppieren 19">
              <a:extLst>
                <a:ext uri="{FF2B5EF4-FFF2-40B4-BE49-F238E27FC236}">
                  <a16:creationId xmlns:a16="http://schemas.microsoft.com/office/drawing/2014/main" id="{275C27EB-CE39-7469-7459-566BD1457F44}"/>
                </a:ext>
              </a:extLst>
            </p:cNvPr>
            <p:cNvGrpSpPr/>
            <p:nvPr/>
          </p:nvGrpSpPr>
          <p:grpSpPr>
            <a:xfrm rot="10800000">
              <a:off x="9462553" y="3747065"/>
              <a:ext cx="248970" cy="751348"/>
              <a:chOff x="8563069" y="2243793"/>
              <a:chExt cx="248970" cy="751348"/>
            </a:xfrm>
          </p:grpSpPr>
          <p:cxnSp>
            <p:nvCxnSpPr>
              <p:cNvPr id="40" name="Gerader Verbinder 15">
                <a:extLst>
                  <a:ext uri="{FF2B5EF4-FFF2-40B4-BE49-F238E27FC236}">
                    <a16:creationId xmlns:a16="http://schemas.microsoft.com/office/drawing/2014/main" id="{C8D7EC0C-9894-2699-B327-22010DA7D41A}"/>
                  </a:ext>
                </a:extLst>
              </p:cNvPr>
              <p:cNvCxnSpPr/>
              <p:nvPr/>
            </p:nvCxnSpPr>
            <p:spPr>
              <a:xfrm flipH="1" flipV="1">
                <a:off x="8563069" y="2533459"/>
                <a:ext cx="248970" cy="9055"/>
              </a:xfrm>
              <a:prstGeom prst="line">
                <a:avLst/>
              </a:prstGeom>
              <a:noFill/>
              <a:ln w="6350" cap="flat" cmpd="sng" algn="ctr">
                <a:solidFill>
                  <a:sysClr val="windowText" lastClr="000000"/>
                </a:solidFill>
                <a:prstDash val="solid"/>
                <a:miter lim="800000"/>
              </a:ln>
              <a:effectLst/>
            </p:spPr>
          </p:cxnSp>
          <p:cxnSp>
            <p:nvCxnSpPr>
              <p:cNvPr id="41" name="Gerader Verbinder 16">
                <a:extLst>
                  <a:ext uri="{FF2B5EF4-FFF2-40B4-BE49-F238E27FC236}">
                    <a16:creationId xmlns:a16="http://schemas.microsoft.com/office/drawing/2014/main" id="{C3917242-97D0-B89D-6F57-585C55061E84}"/>
                  </a:ext>
                </a:extLst>
              </p:cNvPr>
              <p:cNvCxnSpPr/>
              <p:nvPr/>
            </p:nvCxnSpPr>
            <p:spPr>
              <a:xfrm flipH="1">
                <a:off x="8563069" y="2705475"/>
                <a:ext cx="235390" cy="0"/>
              </a:xfrm>
              <a:prstGeom prst="line">
                <a:avLst/>
              </a:prstGeom>
              <a:noFill/>
              <a:ln w="6350" cap="flat" cmpd="sng" algn="ctr">
                <a:solidFill>
                  <a:sysClr val="windowText" lastClr="000000"/>
                </a:solidFill>
                <a:prstDash val="solid"/>
                <a:miter lim="800000"/>
              </a:ln>
              <a:effectLst/>
            </p:spPr>
          </p:cxnSp>
          <p:cxnSp>
            <p:nvCxnSpPr>
              <p:cNvPr id="42" name="Gerade Verbindung mit Pfeil 17">
                <a:extLst>
                  <a:ext uri="{FF2B5EF4-FFF2-40B4-BE49-F238E27FC236}">
                    <a16:creationId xmlns:a16="http://schemas.microsoft.com/office/drawing/2014/main" id="{1D23FED0-6F5A-7A54-A760-785B770832E9}"/>
                  </a:ext>
                </a:extLst>
              </p:cNvPr>
              <p:cNvCxnSpPr/>
              <p:nvPr/>
            </p:nvCxnSpPr>
            <p:spPr>
              <a:xfrm flipV="1">
                <a:off x="8563069" y="2705475"/>
                <a:ext cx="0" cy="289666"/>
              </a:xfrm>
              <a:prstGeom prst="straightConnector1">
                <a:avLst/>
              </a:prstGeom>
              <a:noFill/>
              <a:ln w="6350" cap="flat" cmpd="sng" algn="ctr">
                <a:solidFill>
                  <a:sysClr val="windowText" lastClr="000000"/>
                </a:solidFill>
                <a:prstDash val="solid"/>
                <a:miter lim="800000"/>
                <a:tailEnd type="triangle"/>
              </a:ln>
              <a:effectLst/>
            </p:spPr>
          </p:cxnSp>
          <p:cxnSp>
            <p:nvCxnSpPr>
              <p:cNvPr id="43" name="Gerade Verbindung mit Pfeil 18">
                <a:extLst>
                  <a:ext uri="{FF2B5EF4-FFF2-40B4-BE49-F238E27FC236}">
                    <a16:creationId xmlns:a16="http://schemas.microsoft.com/office/drawing/2014/main" id="{B97C0C09-AEC9-A1E7-74CF-AE3D1C1F9569}"/>
                  </a:ext>
                </a:extLst>
              </p:cNvPr>
              <p:cNvCxnSpPr>
                <a:cxnSpLocks/>
              </p:cNvCxnSpPr>
              <p:nvPr/>
            </p:nvCxnSpPr>
            <p:spPr>
              <a:xfrm>
                <a:off x="8563069" y="2243793"/>
                <a:ext cx="0" cy="289666"/>
              </a:xfrm>
              <a:prstGeom prst="straightConnector1">
                <a:avLst/>
              </a:prstGeom>
              <a:noFill/>
              <a:ln w="6350" cap="flat" cmpd="sng" algn="ctr">
                <a:solidFill>
                  <a:sysClr val="windowText" lastClr="000000"/>
                </a:solidFill>
                <a:prstDash val="solid"/>
                <a:miter lim="800000"/>
                <a:tailEnd type="triangle"/>
              </a:ln>
              <a:effectLst/>
            </p:spPr>
          </p:cxnSp>
        </p:grpSp>
        <p:sp>
          <p:nvSpPr>
            <p:cNvPr id="44" name="Textfeld 21">
              <a:extLst>
                <a:ext uri="{FF2B5EF4-FFF2-40B4-BE49-F238E27FC236}">
                  <a16:creationId xmlns:a16="http://schemas.microsoft.com/office/drawing/2014/main" id="{9399D1DA-C4A8-2265-E6C2-48617B02AC9A}"/>
                </a:ext>
              </a:extLst>
            </p:cNvPr>
            <p:cNvSpPr txBox="1"/>
            <p:nvPr/>
          </p:nvSpPr>
          <p:spPr>
            <a:xfrm>
              <a:off x="9706996" y="3973358"/>
              <a:ext cx="520571" cy="276999"/>
            </a:xfrm>
            <a:prstGeom prst="rect">
              <a:avLst/>
            </a:prstGeom>
            <a:noFill/>
          </p:spPr>
          <p:txBody>
            <a:bodyPr wrap="square" rtlCol="0">
              <a:spAutoFit/>
            </a:bodyPr>
            <a:lstStyle/>
            <a:p>
              <a:r>
                <a:rPr lang="de-DE" sz="1200" dirty="0">
                  <a:solidFill>
                    <a:prstClr val="black"/>
                  </a:solidFill>
                  <a:latin typeface="Calibri" panose="020F0502020204030204"/>
                </a:rPr>
                <a:t>2,0</a:t>
              </a:r>
            </a:p>
          </p:txBody>
        </p:sp>
        <p:sp>
          <p:nvSpPr>
            <p:cNvPr id="45" name="Textfeld 22">
              <a:extLst>
                <a:ext uri="{FF2B5EF4-FFF2-40B4-BE49-F238E27FC236}">
                  <a16:creationId xmlns:a16="http://schemas.microsoft.com/office/drawing/2014/main" id="{57C404C1-30DB-D3F1-3434-9C22EF988282}"/>
                </a:ext>
              </a:extLst>
            </p:cNvPr>
            <p:cNvSpPr txBox="1"/>
            <p:nvPr/>
          </p:nvSpPr>
          <p:spPr>
            <a:xfrm>
              <a:off x="4637966" y="2661151"/>
              <a:ext cx="2820067" cy="369332"/>
            </a:xfrm>
            <a:prstGeom prst="rect">
              <a:avLst/>
            </a:prstGeom>
            <a:noFill/>
          </p:spPr>
          <p:txBody>
            <a:bodyPr wrap="square" rtlCol="0">
              <a:spAutoFit/>
            </a:bodyPr>
            <a:lstStyle/>
            <a:p>
              <a:r>
                <a:rPr lang="zh-CN" altLang="en-US" dirty="0">
                  <a:solidFill>
                    <a:prstClr val="black"/>
                  </a:solidFill>
                  <a:latin typeface="Calibri" panose="020F0502020204030204"/>
                </a:rPr>
                <a:t>总部建议简易测量方法</a:t>
              </a:r>
              <a:endParaRPr lang="de-DE" dirty="0">
                <a:solidFill>
                  <a:prstClr val="black"/>
                </a:solidFill>
                <a:latin typeface="Calibri" panose="020F0502020204030204"/>
              </a:endParaRPr>
            </a:p>
          </p:txBody>
        </p:sp>
        <p:sp>
          <p:nvSpPr>
            <p:cNvPr id="46" name="Rechteck 1">
              <a:extLst>
                <a:ext uri="{FF2B5EF4-FFF2-40B4-BE49-F238E27FC236}">
                  <a16:creationId xmlns:a16="http://schemas.microsoft.com/office/drawing/2014/main" id="{CE9979FF-C18C-D86B-9E83-0FEB9459BC1A}"/>
                </a:ext>
              </a:extLst>
            </p:cNvPr>
            <p:cNvSpPr/>
            <p:nvPr/>
          </p:nvSpPr>
          <p:spPr>
            <a:xfrm>
              <a:off x="9291701" y="4045786"/>
              <a:ext cx="179905" cy="153905"/>
            </a:xfrm>
            <a:prstGeom prst="rect">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7" name="Gerade Verbindung mit Pfeil 12">
              <a:extLst>
                <a:ext uri="{FF2B5EF4-FFF2-40B4-BE49-F238E27FC236}">
                  <a16:creationId xmlns:a16="http://schemas.microsoft.com/office/drawing/2014/main" id="{B45F0C5A-C997-5210-E8A0-7A7FCA57946A}"/>
                </a:ext>
              </a:extLst>
            </p:cNvPr>
            <p:cNvCxnSpPr>
              <a:cxnSpLocks/>
            </p:cNvCxnSpPr>
            <p:nvPr/>
          </p:nvCxnSpPr>
          <p:spPr>
            <a:xfrm flipV="1">
              <a:off x="1636425" y="4133496"/>
              <a:ext cx="349673" cy="596854"/>
            </a:xfrm>
            <a:prstGeom prst="straightConnector1">
              <a:avLst/>
            </a:prstGeom>
            <a:noFill/>
            <a:ln w="19050" cap="flat" cmpd="sng" algn="ctr">
              <a:solidFill>
                <a:srgbClr val="FF0000"/>
              </a:solidFill>
              <a:prstDash val="solid"/>
              <a:miter lim="800000"/>
              <a:tailEnd type="triangle"/>
            </a:ln>
            <a:effectLst/>
          </p:spPr>
        </p:cxnSp>
        <p:cxnSp>
          <p:nvCxnSpPr>
            <p:cNvPr id="48" name="Gerade Verbindung mit Pfeil 14">
              <a:extLst>
                <a:ext uri="{FF2B5EF4-FFF2-40B4-BE49-F238E27FC236}">
                  <a16:creationId xmlns:a16="http://schemas.microsoft.com/office/drawing/2014/main" id="{54708A39-C18D-1139-924F-06B73CD1D9D5}"/>
                </a:ext>
              </a:extLst>
            </p:cNvPr>
            <p:cNvCxnSpPr>
              <a:cxnSpLocks/>
            </p:cNvCxnSpPr>
            <p:nvPr/>
          </p:nvCxnSpPr>
          <p:spPr>
            <a:xfrm flipH="1" flipV="1">
              <a:off x="9458026" y="4207283"/>
              <a:ext cx="375418" cy="586077"/>
            </a:xfrm>
            <a:prstGeom prst="straightConnector1">
              <a:avLst/>
            </a:prstGeom>
            <a:noFill/>
            <a:ln w="19050" cap="flat" cmpd="sng" algn="ctr">
              <a:solidFill>
                <a:srgbClr val="FF0000"/>
              </a:solidFill>
              <a:prstDash val="solid"/>
              <a:miter lim="800000"/>
              <a:tailEnd type="triangle"/>
            </a:ln>
            <a:effectLst/>
          </p:spPr>
        </p:cxnSp>
        <p:sp>
          <p:nvSpPr>
            <p:cNvPr id="49" name="Textfeld 26">
              <a:extLst>
                <a:ext uri="{FF2B5EF4-FFF2-40B4-BE49-F238E27FC236}">
                  <a16:creationId xmlns:a16="http://schemas.microsoft.com/office/drawing/2014/main" id="{1D6E554C-00B7-267F-458F-DB730BD8E944}"/>
                </a:ext>
              </a:extLst>
            </p:cNvPr>
            <p:cNvSpPr txBox="1"/>
            <p:nvPr/>
          </p:nvSpPr>
          <p:spPr>
            <a:xfrm>
              <a:off x="1368000" y="4724711"/>
              <a:ext cx="2820067" cy="1200329"/>
            </a:xfrm>
            <a:prstGeom prst="rect">
              <a:avLst/>
            </a:prstGeom>
            <a:noFill/>
          </p:spPr>
          <p:txBody>
            <a:bodyPr wrap="square" rtlCol="0">
              <a:spAutoFit/>
            </a:bodyPr>
            <a:lstStyle/>
            <a:p>
              <a:r>
                <a:rPr lang="en-US" dirty="0">
                  <a:solidFill>
                    <a:prstClr val="black"/>
                  </a:solidFill>
                  <a:latin typeface="Calibri" panose="020F0502020204030204"/>
                </a:rPr>
                <a:t>3. Measure the distance, if it is smaller than the maximum tolerance, it is within tolerance </a:t>
              </a:r>
            </a:p>
          </p:txBody>
        </p:sp>
        <p:sp>
          <p:nvSpPr>
            <p:cNvPr id="50" name="Textfeld 28">
              <a:extLst>
                <a:ext uri="{FF2B5EF4-FFF2-40B4-BE49-F238E27FC236}">
                  <a16:creationId xmlns:a16="http://schemas.microsoft.com/office/drawing/2014/main" id="{FF0EB583-6C8A-1DD2-6CA7-595D243CB2A8}"/>
                </a:ext>
              </a:extLst>
            </p:cNvPr>
            <p:cNvSpPr txBox="1"/>
            <p:nvPr/>
          </p:nvSpPr>
          <p:spPr>
            <a:xfrm>
              <a:off x="7706181" y="4710167"/>
              <a:ext cx="2597696" cy="923330"/>
            </a:xfrm>
            <a:prstGeom prst="rect">
              <a:avLst/>
            </a:prstGeom>
            <a:noFill/>
          </p:spPr>
          <p:txBody>
            <a:bodyPr wrap="square" rtlCol="0">
              <a:spAutoFit/>
            </a:bodyPr>
            <a:lstStyle/>
            <a:p>
              <a:pPr algn="r"/>
              <a:r>
                <a:rPr lang="en-US" dirty="0">
                  <a:solidFill>
                    <a:prstClr val="black"/>
                  </a:solidFill>
                  <a:latin typeface="Calibri" panose="020F0502020204030204"/>
                </a:rPr>
                <a:t>2. Apply a the maximum tolerance for straightness e.g. feeler gage</a:t>
              </a:r>
            </a:p>
          </p:txBody>
        </p:sp>
        <p:sp>
          <p:nvSpPr>
            <p:cNvPr id="51" name="Textfeld 9">
              <a:extLst>
                <a:ext uri="{FF2B5EF4-FFF2-40B4-BE49-F238E27FC236}">
                  <a16:creationId xmlns:a16="http://schemas.microsoft.com/office/drawing/2014/main" id="{DB9A5F4E-80B4-5439-8FB1-1131DF927FEE}"/>
                </a:ext>
              </a:extLst>
            </p:cNvPr>
            <p:cNvSpPr txBox="1"/>
            <p:nvPr/>
          </p:nvSpPr>
          <p:spPr>
            <a:xfrm>
              <a:off x="4188067" y="5516974"/>
              <a:ext cx="2820067" cy="369332"/>
            </a:xfrm>
            <a:prstGeom prst="rect">
              <a:avLst/>
            </a:prstGeom>
            <a:noFill/>
          </p:spPr>
          <p:txBody>
            <a:bodyPr wrap="square" rtlCol="0">
              <a:spAutoFit/>
            </a:bodyPr>
            <a:lstStyle/>
            <a:p>
              <a:pPr algn="ctr"/>
              <a:r>
                <a:rPr lang="en-US" dirty="0">
                  <a:solidFill>
                    <a:prstClr val="black"/>
                  </a:solidFill>
                  <a:latin typeface="Calibri" panose="020F0502020204030204"/>
                </a:rPr>
                <a:t>1.</a:t>
              </a:r>
              <a:r>
                <a:rPr lang="zh-CN" altLang="en-US" dirty="0">
                  <a:solidFill>
                    <a:prstClr val="black"/>
                  </a:solidFill>
                  <a:latin typeface="Calibri" panose="020F0502020204030204"/>
                </a:rPr>
                <a:t> </a:t>
              </a:r>
              <a:r>
                <a:rPr lang="en-US" dirty="0">
                  <a:solidFill>
                    <a:prstClr val="black"/>
                  </a:solidFill>
                  <a:latin typeface="Calibri" panose="020F0502020204030204"/>
                </a:rPr>
                <a:t>Perfectly straight ruler</a:t>
              </a:r>
            </a:p>
          </p:txBody>
        </p:sp>
        <p:sp>
          <p:nvSpPr>
            <p:cNvPr id="52" name="Textfeld 13">
              <a:extLst>
                <a:ext uri="{FF2B5EF4-FFF2-40B4-BE49-F238E27FC236}">
                  <a16:creationId xmlns:a16="http://schemas.microsoft.com/office/drawing/2014/main" id="{115E62C5-55C9-2CC7-87EA-1135614A2E50}"/>
                </a:ext>
              </a:extLst>
            </p:cNvPr>
            <p:cNvSpPr txBox="1"/>
            <p:nvPr/>
          </p:nvSpPr>
          <p:spPr>
            <a:xfrm>
              <a:off x="4466640" y="3555564"/>
              <a:ext cx="2820067" cy="369332"/>
            </a:xfrm>
            <a:prstGeom prst="rect">
              <a:avLst/>
            </a:prstGeom>
            <a:noFill/>
          </p:spPr>
          <p:txBody>
            <a:bodyPr wrap="square" rtlCol="0">
              <a:spAutoFit/>
            </a:bodyPr>
            <a:lstStyle/>
            <a:p>
              <a:pPr algn="ctr"/>
              <a:r>
                <a:rPr lang="en-US" dirty="0">
                  <a:solidFill>
                    <a:prstClr val="black"/>
                  </a:solidFill>
                  <a:latin typeface="Calibri" panose="020F0502020204030204"/>
                </a:rPr>
                <a:t>Guide rail</a:t>
              </a:r>
            </a:p>
          </p:txBody>
        </p:sp>
        <p:cxnSp>
          <p:nvCxnSpPr>
            <p:cNvPr id="53" name="Gerade Verbindung mit Pfeil 25">
              <a:extLst>
                <a:ext uri="{FF2B5EF4-FFF2-40B4-BE49-F238E27FC236}">
                  <a16:creationId xmlns:a16="http://schemas.microsoft.com/office/drawing/2014/main" id="{94748053-322D-C763-C32E-78D99F4DF4A3}"/>
                </a:ext>
              </a:extLst>
            </p:cNvPr>
            <p:cNvCxnSpPr>
              <a:cxnSpLocks/>
              <a:stCxn id="51" idx="0"/>
            </p:cNvCxnSpPr>
            <p:nvPr/>
          </p:nvCxnSpPr>
          <p:spPr>
            <a:xfrm flipV="1">
              <a:off x="5598101" y="4597142"/>
              <a:ext cx="215635" cy="919831"/>
            </a:xfrm>
            <a:prstGeom prst="straightConnector1">
              <a:avLst/>
            </a:prstGeom>
            <a:noFill/>
            <a:ln w="19050" cap="flat" cmpd="sng" algn="ctr">
              <a:solidFill>
                <a:sysClr val="windowText" lastClr="000000"/>
              </a:solidFill>
              <a:prstDash val="solid"/>
              <a:miter lim="800000"/>
              <a:tailEnd type="triangle"/>
            </a:ln>
            <a:effectLst/>
          </p:spPr>
        </p:cxnSp>
      </p:grpSp>
    </p:spTree>
    <p:extLst>
      <p:ext uri="{BB962C8B-B14F-4D97-AF65-F5344CB8AC3E}">
        <p14:creationId xmlns:p14="http://schemas.microsoft.com/office/powerpoint/2010/main" val="3338659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8F3C59-27C1-470A-BB9A-D90FE6F61DBF}"/>
              </a:ext>
            </a:extLst>
          </p:cNvPr>
          <p:cNvSpPr>
            <a:spLocks noGrp="1"/>
          </p:cNvSpPr>
          <p:nvPr>
            <p:ph type="title"/>
          </p:nvPr>
        </p:nvSpPr>
        <p:spPr/>
        <p:txBody>
          <a:bodyPr/>
          <a:lstStyle/>
          <a:p>
            <a:r>
              <a:rPr lang="zh-CN" altLang="en-US" sz="2400" dirty="0"/>
              <a:t>补充说明</a:t>
            </a:r>
          </a:p>
        </p:txBody>
      </p:sp>
      <p:sp>
        <p:nvSpPr>
          <p:cNvPr id="3" name="日期占位符 2">
            <a:extLst>
              <a:ext uri="{FF2B5EF4-FFF2-40B4-BE49-F238E27FC236}">
                <a16:creationId xmlns:a16="http://schemas.microsoft.com/office/drawing/2014/main" id="{7EB4C1BA-29D4-4C27-B2AB-D242758D6DCD}"/>
              </a:ext>
            </a:extLst>
          </p:cNvPr>
          <p:cNvSpPr>
            <a:spLocks noGrp="1"/>
          </p:cNvSpPr>
          <p:nvPr>
            <p:ph type="dt" sz="half" idx="10"/>
          </p:nvPr>
        </p:nvSpPr>
        <p:spPr/>
        <p:txBody>
          <a:bodyPr/>
          <a:lstStyle/>
          <a:p>
            <a:fld id="{858EAE57-1DCC-424C-B6A3-ECBC4EC8DFC0}" type="datetime1">
              <a:rPr lang="zh-CN" altLang="en-US" smtClean="0"/>
              <a:t>2024/1/12</a:t>
            </a:fld>
            <a:endParaRPr lang="de-DE"/>
          </a:p>
        </p:txBody>
      </p:sp>
      <p:sp>
        <p:nvSpPr>
          <p:cNvPr id="4" name="页脚占位符 3">
            <a:extLst>
              <a:ext uri="{FF2B5EF4-FFF2-40B4-BE49-F238E27FC236}">
                <a16:creationId xmlns:a16="http://schemas.microsoft.com/office/drawing/2014/main" id="{D9155E40-D3C8-4B9B-8BB6-9AA3765A2ED8}"/>
              </a:ext>
            </a:extLst>
          </p:cNvPr>
          <p:cNvSpPr>
            <a:spLocks noGrp="1"/>
          </p:cNvSpPr>
          <p:nvPr>
            <p:ph type="ftr" sz="quarter" idx="11"/>
          </p:nvPr>
        </p:nvSpPr>
        <p:spPr/>
        <p:txBody>
          <a:bodyPr/>
          <a:lstStyle/>
          <a:p>
            <a:r>
              <a:rPr lang="zh-CN" altLang="en-US"/>
              <a:t>费斯托工具中国</a:t>
            </a:r>
            <a:endParaRPr lang="de-DE" dirty="0"/>
          </a:p>
        </p:txBody>
      </p:sp>
      <p:sp>
        <p:nvSpPr>
          <p:cNvPr id="5" name="灯片编号占位符 4">
            <a:extLst>
              <a:ext uri="{FF2B5EF4-FFF2-40B4-BE49-F238E27FC236}">
                <a16:creationId xmlns:a16="http://schemas.microsoft.com/office/drawing/2014/main" id="{92AC4C1A-8A94-4163-B57B-59289E8B321D}"/>
              </a:ext>
            </a:extLst>
          </p:cNvPr>
          <p:cNvSpPr>
            <a:spLocks noGrp="1"/>
          </p:cNvSpPr>
          <p:nvPr>
            <p:ph type="sldNum" sz="quarter" idx="12"/>
          </p:nvPr>
        </p:nvSpPr>
        <p:spPr/>
        <p:txBody>
          <a:bodyPr/>
          <a:lstStyle/>
          <a:p>
            <a:fld id="{3DEAE57E-E6AD-44F0-96E4-4D30C9C2DCA5}" type="slidenum">
              <a:rPr lang="de-DE" smtClean="0"/>
              <a:t>5</a:t>
            </a:fld>
            <a:endParaRPr lang="de-DE" dirty="0"/>
          </a:p>
        </p:txBody>
      </p:sp>
      <p:grpSp>
        <p:nvGrpSpPr>
          <p:cNvPr id="6" name="组合 5">
            <a:extLst>
              <a:ext uri="{FF2B5EF4-FFF2-40B4-BE49-F238E27FC236}">
                <a16:creationId xmlns:a16="http://schemas.microsoft.com/office/drawing/2014/main" id="{74976D7E-43EA-3D90-36AF-343CC1F1BED7}"/>
              </a:ext>
            </a:extLst>
          </p:cNvPr>
          <p:cNvGrpSpPr/>
          <p:nvPr/>
        </p:nvGrpSpPr>
        <p:grpSpPr>
          <a:xfrm>
            <a:off x="803926" y="1182572"/>
            <a:ext cx="10339897" cy="58057"/>
            <a:chOff x="798286" y="827315"/>
            <a:chExt cx="10339897" cy="58057"/>
          </a:xfrm>
        </p:grpSpPr>
        <p:sp>
          <p:nvSpPr>
            <p:cNvPr id="7" name="矩形 6">
              <a:extLst>
                <a:ext uri="{FF2B5EF4-FFF2-40B4-BE49-F238E27FC236}">
                  <a16:creationId xmlns:a16="http://schemas.microsoft.com/office/drawing/2014/main" id="{CCC7273A-4069-9202-080E-9AD158091114}"/>
                </a:ext>
              </a:extLst>
            </p:cNvPr>
            <p:cNvSpPr/>
            <p:nvPr/>
          </p:nvSpPr>
          <p:spPr>
            <a:xfrm>
              <a:off x="798286" y="827315"/>
              <a:ext cx="928914" cy="5805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9" name="直接连接符 8">
              <a:extLst>
                <a:ext uri="{FF2B5EF4-FFF2-40B4-BE49-F238E27FC236}">
                  <a16:creationId xmlns:a16="http://schemas.microsoft.com/office/drawing/2014/main" id="{C473D5B9-FC92-9BAF-61CB-8178E666AB76}"/>
                </a:ext>
              </a:extLst>
            </p:cNvPr>
            <p:cNvCxnSpPr>
              <a:cxnSpLocks/>
            </p:cNvCxnSpPr>
            <p:nvPr/>
          </p:nvCxnSpPr>
          <p:spPr>
            <a:xfrm>
              <a:off x="798286" y="885372"/>
              <a:ext cx="10339897"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8" name="矩形 7">
            <a:extLst>
              <a:ext uri="{FF2B5EF4-FFF2-40B4-BE49-F238E27FC236}">
                <a16:creationId xmlns:a16="http://schemas.microsoft.com/office/drawing/2014/main" id="{6A848908-7178-2476-CBB7-DB61FF9BC0E5}"/>
              </a:ext>
            </a:extLst>
          </p:cNvPr>
          <p:cNvSpPr/>
          <p:nvPr/>
        </p:nvSpPr>
        <p:spPr>
          <a:xfrm>
            <a:off x="648000" y="5087965"/>
            <a:ext cx="10495823" cy="1245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dirty="0">
                <a:solidFill>
                  <a:schemeClr val="tx1"/>
                </a:solidFill>
                <a:latin typeface="+mn-ea"/>
                <a:cs typeface="+mj-cs"/>
              </a:rPr>
              <a:t>您的</a:t>
            </a:r>
            <a:r>
              <a:rPr lang="en-US" altLang="zh-CN" b="1" dirty="0">
                <a:solidFill>
                  <a:schemeClr val="tx1"/>
                </a:solidFill>
                <a:latin typeface="+mn-ea"/>
                <a:cs typeface="+mj-cs"/>
              </a:rPr>
              <a:t>Festool</a:t>
            </a:r>
            <a:r>
              <a:rPr lang="zh-CN" altLang="en-US" b="1" dirty="0">
                <a:solidFill>
                  <a:schemeClr val="tx1"/>
                </a:solidFill>
                <a:latin typeface="+mn-ea"/>
                <a:cs typeface="+mj-cs"/>
              </a:rPr>
              <a:t>服务团队</a:t>
            </a:r>
            <a:endParaRPr lang="en-US" altLang="zh-CN" b="1" dirty="0">
              <a:solidFill>
                <a:schemeClr val="tx1"/>
              </a:solidFill>
              <a:latin typeface="+mn-ea"/>
              <a:cs typeface="+mj-cs"/>
            </a:endParaRPr>
          </a:p>
          <a:p>
            <a:pPr algn="l"/>
            <a:r>
              <a:rPr lang="en-US" altLang="zh-CN" b="1" dirty="0">
                <a:solidFill>
                  <a:schemeClr val="tx1"/>
                </a:solidFill>
                <a:latin typeface="+mn-ea"/>
                <a:cs typeface="+mj-cs"/>
              </a:rPr>
              <a:t>2024</a:t>
            </a:r>
            <a:r>
              <a:rPr lang="zh-CN" altLang="en-US" b="1" dirty="0">
                <a:solidFill>
                  <a:schemeClr val="tx1"/>
                </a:solidFill>
                <a:latin typeface="+mn-ea"/>
                <a:cs typeface="+mj-cs"/>
              </a:rPr>
              <a:t>年</a:t>
            </a:r>
            <a:r>
              <a:rPr lang="en-US" altLang="zh-CN" b="1" dirty="0">
                <a:solidFill>
                  <a:schemeClr val="tx1"/>
                </a:solidFill>
                <a:latin typeface="+mn-ea"/>
                <a:cs typeface="+mj-cs"/>
              </a:rPr>
              <a:t>1</a:t>
            </a:r>
            <a:r>
              <a:rPr lang="zh-CN" altLang="en-US" b="1" dirty="0">
                <a:solidFill>
                  <a:schemeClr val="tx1"/>
                </a:solidFill>
                <a:latin typeface="+mn-ea"/>
                <a:cs typeface="+mj-cs"/>
              </a:rPr>
              <a:t>月</a:t>
            </a:r>
            <a:r>
              <a:rPr lang="en-US" altLang="zh-CN" b="1" dirty="0">
                <a:solidFill>
                  <a:schemeClr val="tx1"/>
                </a:solidFill>
                <a:latin typeface="+mn-ea"/>
                <a:cs typeface="+mj-cs"/>
              </a:rPr>
              <a:t>10</a:t>
            </a:r>
            <a:r>
              <a:rPr lang="zh-CN" altLang="en-US" b="1" dirty="0">
                <a:solidFill>
                  <a:schemeClr val="tx1"/>
                </a:solidFill>
                <a:latin typeface="+mn-ea"/>
                <a:cs typeface="+mj-cs"/>
              </a:rPr>
              <a:t>日</a:t>
            </a:r>
            <a:endParaRPr lang="en-US" altLang="zh-CN" b="1" dirty="0">
              <a:solidFill>
                <a:schemeClr val="tx1"/>
              </a:solidFill>
              <a:latin typeface="+mn-ea"/>
              <a:cs typeface="+mj-cs"/>
            </a:endParaRPr>
          </a:p>
        </p:txBody>
      </p:sp>
      <p:sp>
        <p:nvSpPr>
          <p:cNvPr id="11" name="矩形 10">
            <a:extLst>
              <a:ext uri="{FF2B5EF4-FFF2-40B4-BE49-F238E27FC236}">
                <a16:creationId xmlns:a16="http://schemas.microsoft.com/office/drawing/2014/main" id="{4D008072-6365-A851-61FC-E6C59DA48885}"/>
              </a:ext>
            </a:extLst>
          </p:cNvPr>
          <p:cNvSpPr/>
          <p:nvPr/>
        </p:nvSpPr>
        <p:spPr>
          <a:xfrm>
            <a:off x="776013" y="3643956"/>
            <a:ext cx="10495823" cy="12458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dirty="0">
                <a:solidFill>
                  <a:schemeClr val="tx1"/>
                </a:solidFill>
                <a:latin typeface="华文细黑" panose="02010600040101010101" pitchFamily="2" charset="-122"/>
                <a:ea typeface="华文细黑" panose="02010600040101010101" pitchFamily="2" charset="-122"/>
                <a:cs typeface="+mj-cs"/>
              </a:rPr>
              <a:t>希望该说明对各位经销商伙伴对处理终端的类似问题有所帮助，如还遇到这里未涉及到的情况，也请及时反馈给我们，我们会做进一步补充和说明。谢谢大家！</a:t>
            </a:r>
            <a:endParaRPr lang="en-US" altLang="zh-CN" b="1" dirty="0">
              <a:solidFill>
                <a:schemeClr val="tx1"/>
              </a:solidFill>
              <a:latin typeface="华文细黑" panose="02010600040101010101" pitchFamily="2" charset="-122"/>
              <a:ea typeface="华文细黑" panose="02010600040101010101" pitchFamily="2" charset="-122"/>
              <a:cs typeface="+mj-cs"/>
            </a:endParaRPr>
          </a:p>
        </p:txBody>
      </p:sp>
      <p:sp>
        <p:nvSpPr>
          <p:cNvPr id="15" name="文本框 14">
            <a:extLst>
              <a:ext uri="{FF2B5EF4-FFF2-40B4-BE49-F238E27FC236}">
                <a16:creationId xmlns:a16="http://schemas.microsoft.com/office/drawing/2014/main" id="{B085FBF4-3FD9-C38F-C64A-C9E612F774BA}"/>
              </a:ext>
            </a:extLst>
          </p:cNvPr>
          <p:cNvSpPr txBox="1"/>
          <p:nvPr/>
        </p:nvSpPr>
        <p:spPr>
          <a:xfrm>
            <a:off x="776013" y="2077026"/>
            <a:ext cx="10395719" cy="2031325"/>
          </a:xfrm>
          <a:prstGeom prst="rect">
            <a:avLst/>
          </a:prstGeom>
          <a:noFill/>
        </p:spPr>
        <p:txBody>
          <a:bodyPr wrap="square" rtlCol="0">
            <a:spAutoFit/>
          </a:bodyPr>
          <a:lstStyle/>
          <a:p>
            <a:r>
              <a:rPr lang="zh-CN" altLang="en-US" dirty="0">
                <a:latin typeface="华文细黑" panose="02010600040101010101" pitchFamily="2" charset="-122"/>
                <a:ea typeface="华文细黑" panose="02010600040101010101" pitchFamily="2" charset="-122"/>
              </a:rPr>
              <a:t>由于目前的生产工艺，导轨尚不能做到绝对的标准直线，极少数导轨个体之间会存在直线精准度差异。国外通常的做法是，业务端会基于不同的应用场景对导轨直线度的要求不同，而灵活调整产品的供货。</a:t>
            </a:r>
            <a:endParaRPr lang="en-US" altLang="zh-CN" dirty="0">
              <a:latin typeface="华文细黑" panose="02010600040101010101" pitchFamily="2" charset="-122"/>
              <a:ea typeface="华文细黑" panose="02010600040101010101" pitchFamily="2" charset="-122"/>
            </a:endParaRPr>
          </a:p>
          <a:p>
            <a:endParaRPr lang="en-US" altLang="zh-CN" dirty="0">
              <a:latin typeface="华文细黑" panose="02010600040101010101" pitchFamily="2" charset="-122"/>
              <a:ea typeface="华文细黑" panose="02010600040101010101" pitchFamily="2" charset="-122"/>
            </a:endParaRPr>
          </a:p>
          <a:p>
            <a:r>
              <a:rPr lang="zh-CN" altLang="en-US" dirty="0">
                <a:latin typeface="华文细黑" panose="02010600040101010101" pitchFamily="2" charset="-122"/>
                <a:ea typeface="华文细黑" panose="02010600040101010101" pitchFamily="2" charset="-122"/>
              </a:rPr>
              <a:t>现阶段，我们国内的经销商伙伴也不妨酌情作为参考。当然，问题的彻底解决还是需要总部进一步提升产品工艺</a:t>
            </a:r>
            <a:r>
              <a:rPr lang="en-US" altLang="zh-CN" dirty="0">
                <a:latin typeface="华文细黑" panose="02010600040101010101" pitchFamily="2" charset="-122"/>
                <a:ea typeface="华文细黑" panose="02010600040101010101" pitchFamily="2" charset="-122"/>
              </a:rPr>
              <a:t>, </a:t>
            </a:r>
            <a:r>
              <a:rPr lang="zh-CN" altLang="en-US" dirty="0">
                <a:latin typeface="华文细黑" panose="02010600040101010101" pitchFamily="2" charset="-122"/>
                <a:ea typeface="华文细黑" panose="02010600040101010101" pitchFamily="2" charset="-122"/>
              </a:rPr>
              <a:t>对此我们已联系总部在共同推进。</a:t>
            </a:r>
            <a:endParaRPr lang="zh-CN" altLang="en-US" dirty="0"/>
          </a:p>
          <a:p>
            <a:endParaRPr lang="en-US" altLang="zh-CN" dirty="0">
              <a:latin typeface="华文细黑" panose="02010600040101010101" pitchFamily="2" charset="-122"/>
              <a:ea typeface="华文细黑" panose="02010600040101010101" pitchFamily="2" charset="-122"/>
            </a:endParaRPr>
          </a:p>
          <a:p>
            <a:endParaRPr lang="en-US" altLang="zh-CN" dirty="0">
              <a:latin typeface="华文细黑" panose="02010600040101010101" pitchFamily="2" charset="-122"/>
              <a:ea typeface="华文细黑" panose="02010600040101010101" pitchFamily="2" charset="-122"/>
            </a:endParaRPr>
          </a:p>
        </p:txBody>
      </p:sp>
      <p:graphicFrame>
        <p:nvGraphicFramePr>
          <p:cNvPr id="18" name="图示 17">
            <a:extLst>
              <a:ext uri="{FF2B5EF4-FFF2-40B4-BE49-F238E27FC236}">
                <a16:creationId xmlns:a16="http://schemas.microsoft.com/office/drawing/2014/main" id="{5E392E13-D8A7-B81F-E0EE-B190CC45CF45}"/>
              </a:ext>
            </a:extLst>
          </p:cNvPr>
          <p:cNvGraphicFramePr/>
          <p:nvPr>
            <p:extLst>
              <p:ext uri="{D42A27DB-BD31-4B8C-83A1-F6EECF244321}">
                <p14:modId xmlns:p14="http://schemas.microsoft.com/office/powerpoint/2010/main" val="2325174013"/>
              </p:ext>
            </p:extLst>
          </p:nvPr>
        </p:nvGraphicFramePr>
        <p:xfrm>
          <a:off x="441677" y="1489395"/>
          <a:ext cx="3775586" cy="488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4427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654291"/>
      </p:ext>
    </p:extLst>
  </p:cSld>
  <p:clrMapOvr>
    <a:masterClrMapping/>
  </p:clrMapOvr>
</p:sld>
</file>

<file path=ppt/theme/theme1.xml><?xml version="1.0" encoding="utf-8"?>
<a:theme xmlns:a="http://schemas.openxmlformats.org/drawingml/2006/main" name="CN-Festool-Widescreen-2018">
  <a:themeElements>
    <a:clrScheme name="TTS (2016)">
      <a:dk1>
        <a:srgbClr val="000000"/>
      </a:dk1>
      <a:lt1>
        <a:sysClr val="window" lastClr="FFFFFF"/>
      </a:lt1>
      <a:dk2>
        <a:srgbClr val="18314F"/>
      </a:dk2>
      <a:lt2>
        <a:srgbClr val="EDECE5"/>
      </a:lt2>
      <a:accent1>
        <a:srgbClr val="414042"/>
      </a:accent1>
      <a:accent2>
        <a:srgbClr val="000D30"/>
      </a:accent2>
      <a:accent3>
        <a:srgbClr val="18314F"/>
      </a:accent3>
      <a:accent4>
        <a:srgbClr val="68BD44"/>
      </a:accent4>
      <a:accent5>
        <a:srgbClr val="676668"/>
      </a:accent5>
      <a:accent6>
        <a:srgbClr val="86898A"/>
      </a:accent6>
      <a:hlink>
        <a:srgbClr val="0000FF"/>
      </a:hlink>
      <a:folHlink>
        <a:srgbClr val="800080"/>
      </a:folHlink>
    </a:clrScheme>
    <a:fontScheme name="TTS (2016)">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N-Festool-Widescreen-2018" id="{52BB61EA-D30C-406F-AD50-10CEAC390619}" vid="{53F19A20-A6D0-44B3-8217-E9E8CAEDBDFB}"/>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CN-Festool-Widescreen-2018</Template>
  <TotalTime>30392</TotalTime>
  <Words>463</Words>
  <Application>Microsoft Office PowerPoint</Application>
  <PresentationFormat>宽屏</PresentationFormat>
  <Paragraphs>62</Paragraphs>
  <Slides>6</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vt:i4>
      </vt:variant>
    </vt:vector>
  </HeadingPairs>
  <TitlesOfParts>
    <vt:vector size="14" baseType="lpstr">
      <vt:lpstr>等线</vt:lpstr>
      <vt:lpstr>华文细黑</vt:lpstr>
      <vt:lpstr>Arial</vt:lpstr>
      <vt:lpstr>Calibri</vt:lpstr>
      <vt:lpstr>Verdana</vt:lpstr>
      <vt:lpstr>Wingdings</vt:lpstr>
      <vt:lpstr>Wingdings 3</vt:lpstr>
      <vt:lpstr>CN-Festool-Widescreen-2018</vt:lpstr>
      <vt:lpstr>导轨直线度偏差说明 </vt:lpstr>
      <vt:lpstr>导轨直线度偏差说明</vt:lpstr>
      <vt:lpstr>导轨直线度生产工艺文件</vt:lpstr>
      <vt:lpstr>直线度偏差简易测量方法</vt:lpstr>
      <vt:lpstr>补充说明</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Yang, Doris 杨冬羚</dc:creator>
  <cp:lastModifiedBy>Wang, Doris 王艳</cp:lastModifiedBy>
  <cp:revision>215</cp:revision>
  <cp:lastPrinted>2022-02-14T04:42:42Z</cp:lastPrinted>
  <dcterms:created xsi:type="dcterms:W3CDTF">2018-10-26T05:14:37Z</dcterms:created>
  <dcterms:modified xsi:type="dcterms:W3CDTF">2024-01-12T06:58:02Z</dcterms:modified>
</cp:coreProperties>
</file>